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Palanquin SemiBold"/>
      <p:regular r:id="rId37"/>
      <p:bold r:id="rId38"/>
    </p:embeddedFont>
    <p:embeddedFont>
      <p:font typeface="Palanquin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jq58KcVaDXMjYcoDl+xGYrSdvM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3AFBD9-2D3A-4E16-97D2-570C0247F17F}">
  <a:tblStyle styleId="{BB3AFBD9-2D3A-4E16-97D2-570C0247F17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lanquin-bold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Palanquin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Palanquin-regular.fntdata"/><Relationship Id="rId16" Type="http://schemas.openxmlformats.org/officeDocument/2006/relationships/slide" Target="slides/slide11.xml"/><Relationship Id="rId38" Type="http://schemas.openxmlformats.org/officeDocument/2006/relationships/font" Target="fonts/Palanquin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subTitle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" name="Google Shape;12;p21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3" name="Google Shape;13;p21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rect b="b" l="l" r="r" t="t"/>
              <a:pathLst>
                <a:path extrusionOk="0" h="64318" w="4008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1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rect b="b" l="l" r="r" t="t"/>
              <a:pathLst>
                <a:path extrusionOk="0" h="13833" w="21721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1"/>
            <p:cNvSpPr/>
            <p:nvPr/>
          </p:nvSpPr>
          <p:spPr>
            <a:xfrm flipH="1">
              <a:off x="809088" y="420675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21"/>
          <p:cNvGrpSpPr/>
          <p:nvPr/>
        </p:nvGrpSpPr>
        <p:grpSpPr>
          <a:xfrm flipH="1" rot="10800000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7" name="Google Shape;17;p21"/>
            <p:cNvSpPr/>
            <p:nvPr/>
          </p:nvSpPr>
          <p:spPr>
            <a:xfrm flipH="1">
              <a:off x="-4" y="3974850"/>
              <a:ext cx="1530279" cy="1554808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1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1"/>
            <p:cNvSpPr/>
            <p:nvPr/>
          </p:nvSpPr>
          <p:spPr>
            <a:xfrm flipH="1">
              <a:off x="85704" y="4647702"/>
              <a:ext cx="901365" cy="49476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/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30"/>
          <p:cNvSpPr txBox="1"/>
          <p:nvPr>
            <p:ph idx="1" type="subTitle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0" i="0" lang="en" sz="1200" u="none" cap="none" strike="noStrike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infographics &amp; images by Freepik and illustrations by Storyset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30"/>
          <p:cNvSpPr/>
          <p:nvPr/>
        </p:nvSpPr>
        <p:spPr>
          <a:xfrm>
            <a:off x="8403000" y="-294028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0"/>
          <p:cNvSpPr/>
          <p:nvPr/>
        </p:nvSpPr>
        <p:spPr>
          <a:xfrm>
            <a:off x="7248050" y="-187028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0"/>
          <p:cNvSpPr/>
          <p:nvPr/>
        </p:nvSpPr>
        <p:spPr>
          <a:xfrm>
            <a:off x="8455175" y="-18702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0"/>
          <p:cNvSpPr/>
          <p:nvPr/>
        </p:nvSpPr>
        <p:spPr>
          <a:xfrm rot="-6359726">
            <a:off x="6400553" y="-763912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0"/>
          <p:cNvSpPr/>
          <p:nvPr/>
        </p:nvSpPr>
        <p:spPr>
          <a:xfrm rot="-6359726">
            <a:off x="6683726" y="233669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/>
          <p:nvPr/>
        </p:nvSpPr>
        <p:spPr>
          <a:xfrm flipH="1">
            <a:off x="5782" y="4440953"/>
            <a:ext cx="778410" cy="545373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0"/>
          <p:cNvSpPr/>
          <p:nvPr/>
        </p:nvSpPr>
        <p:spPr>
          <a:xfrm flipH="1">
            <a:off x="48" y="3018125"/>
            <a:ext cx="1207278" cy="1713447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0"/>
          <p:cNvSpPr/>
          <p:nvPr/>
        </p:nvSpPr>
        <p:spPr>
          <a:xfrm flipH="1">
            <a:off x="512936" y="3459406"/>
            <a:ext cx="595053" cy="520344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/>
          <p:nvPr/>
        </p:nvSpPr>
        <p:spPr>
          <a:xfrm>
            <a:off x="-48425" y="-1292850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0"/>
          <p:cNvSpPr/>
          <p:nvPr/>
        </p:nvSpPr>
        <p:spPr>
          <a:xfrm>
            <a:off x="-49300" y="966550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31"/>
          <p:cNvSpPr txBox="1"/>
          <p:nvPr>
            <p:ph idx="1" type="subTitle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2" type="subTitle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3" type="subTitle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1"/>
          <p:cNvSpPr txBox="1"/>
          <p:nvPr>
            <p:ph idx="4" type="subTitle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1"/>
          <p:cNvSpPr/>
          <p:nvPr/>
        </p:nvSpPr>
        <p:spPr>
          <a:xfrm rot="-5400000">
            <a:off x="8053863" y="448288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/>
          <p:nvPr/>
        </p:nvSpPr>
        <p:spPr>
          <a:xfrm rot="-5400000">
            <a:off x="8422788" y="162788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/>
          <p:nvPr/>
        </p:nvSpPr>
        <p:spPr>
          <a:xfrm rot="-5400000">
            <a:off x="7546713" y="-528212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1"/>
          <p:cNvSpPr/>
          <p:nvPr/>
        </p:nvSpPr>
        <p:spPr>
          <a:xfrm rot="-5400000">
            <a:off x="6898200" y="32440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1"/>
          <p:cNvSpPr/>
          <p:nvPr/>
        </p:nvSpPr>
        <p:spPr>
          <a:xfrm rot="-5400000">
            <a:off x="7290825" y="25652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1"/>
          <p:cNvSpPr/>
          <p:nvPr/>
        </p:nvSpPr>
        <p:spPr>
          <a:xfrm rot="10800000">
            <a:off x="-804162" y="4002395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1"/>
          <p:cNvSpPr/>
          <p:nvPr/>
        </p:nvSpPr>
        <p:spPr>
          <a:xfrm rot="10800000">
            <a:off x="493733" y="4466149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1"/>
          <p:cNvSpPr/>
          <p:nvPr/>
        </p:nvSpPr>
        <p:spPr>
          <a:xfrm rot="4289554">
            <a:off x="628248" y="3795711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716250" y="539496"/>
            <a:ext cx="2551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32"/>
          <p:cNvSpPr/>
          <p:nvPr/>
        </p:nvSpPr>
        <p:spPr>
          <a:xfrm>
            <a:off x="7841775" y="-2957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2"/>
          <p:cNvSpPr/>
          <p:nvPr/>
        </p:nvSpPr>
        <p:spPr>
          <a:xfrm>
            <a:off x="7932850" y="-203725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/>
          <p:nvPr>
            <p:ph type="title"/>
          </p:nvPr>
        </p:nvSpPr>
        <p:spPr>
          <a:xfrm>
            <a:off x="817807" y="1600200"/>
            <a:ext cx="35022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47" name="Google Shape;147;p33"/>
          <p:cNvGrpSpPr/>
          <p:nvPr/>
        </p:nvGrpSpPr>
        <p:grpSpPr>
          <a:xfrm flipH="1" rot="-5400000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148" name="Google Shape;148;p33"/>
            <p:cNvSpPr/>
            <p:nvPr/>
          </p:nvSpPr>
          <p:spPr>
            <a:xfrm>
              <a:off x="2714650" y="3639413"/>
              <a:ext cx="884350" cy="898525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3"/>
            <p:cNvSpPr/>
            <p:nvPr/>
          </p:nvSpPr>
          <p:spPr>
            <a:xfrm>
              <a:off x="2806962" y="366452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3"/>
            <p:cNvSpPr/>
            <p:nvPr/>
          </p:nvSpPr>
          <p:spPr>
            <a:xfrm>
              <a:off x="3022387" y="4028263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33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152" name="Google Shape;152;p33"/>
            <p:cNvSpPr/>
            <p:nvPr/>
          </p:nvSpPr>
          <p:spPr>
            <a:xfrm>
              <a:off x="6268475" y="1300068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3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3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3"/>
          <p:cNvSpPr/>
          <p:nvPr/>
        </p:nvSpPr>
        <p:spPr>
          <a:xfrm rot="10800000">
            <a:off x="771127" y="448800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3"/>
          <p:cNvSpPr/>
          <p:nvPr/>
        </p:nvSpPr>
        <p:spPr>
          <a:xfrm rot="10800000">
            <a:off x="-235724" y="41300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idx="1" type="body"/>
          </p:nvPr>
        </p:nvSpPr>
        <p:spPr>
          <a:xfrm>
            <a:off x="3807450" y="1803625"/>
            <a:ext cx="46203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</a:lstStyle>
          <a:p/>
        </p:txBody>
      </p:sp>
      <p:grpSp>
        <p:nvGrpSpPr>
          <p:cNvPr id="160" name="Google Shape;160;p34"/>
          <p:cNvGrpSpPr/>
          <p:nvPr/>
        </p:nvGrpSpPr>
        <p:grpSpPr>
          <a:xfrm rot="-5400000">
            <a:off x="7268093" y="89816"/>
            <a:ext cx="1985861" cy="1765938"/>
            <a:chOff x="3033525" y="2679425"/>
            <a:chExt cx="1834175" cy="1631050"/>
          </a:xfrm>
        </p:grpSpPr>
        <p:sp>
          <p:nvSpPr>
            <p:cNvPr id="161" name="Google Shape;161;p34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4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4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34"/>
          <p:cNvSpPr/>
          <p:nvPr/>
        </p:nvSpPr>
        <p:spPr>
          <a:xfrm flipH="1" rot="10800000">
            <a:off x="7100029" y="3681857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4"/>
          <p:cNvSpPr/>
          <p:nvPr/>
        </p:nvSpPr>
        <p:spPr>
          <a:xfrm flipH="1" rot="10800000">
            <a:off x="7218006" y="4145612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/>
          <p:nvPr/>
        </p:nvSpPr>
        <p:spPr>
          <a:xfrm flipH="1" rot="-4289554">
            <a:off x="7106935" y="3475173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4"/>
          <p:cNvSpPr/>
          <p:nvPr/>
        </p:nvSpPr>
        <p:spPr>
          <a:xfrm flipH="1" rot="-4289554">
            <a:off x="7252342" y="3670160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hasCustomPrompt="1" type="title"/>
          </p:nvPr>
        </p:nvSpPr>
        <p:spPr>
          <a:xfrm>
            <a:off x="716250" y="1874250"/>
            <a:ext cx="42582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p35"/>
          <p:cNvSpPr txBox="1"/>
          <p:nvPr>
            <p:ph idx="1" type="subTitle"/>
          </p:nvPr>
        </p:nvSpPr>
        <p:spPr>
          <a:xfrm>
            <a:off x="716250" y="3256794"/>
            <a:ext cx="19857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35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173" name="Google Shape;173;p35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5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5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35"/>
          <p:cNvGrpSpPr/>
          <p:nvPr/>
        </p:nvGrpSpPr>
        <p:grpSpPr>
          <a:xfrm flipH="1">
            <a:off x="-72825" y="0"/>
            <a:ext cx="1228400" cy="1822350"/>
            <a:chOff x="3639300" y="-576150"/>
            <a:chExt cx="1228400" cy="1822350"/>
          </a:xfrm>
        </p:grpSpPr>
        <p:sp>
          <p:nvSpPr>
            <p:cNvPr id="177" name="Google Shape;177;p35"/>
            <p:cNvSpPr/>
            <p:nvPr/>
          </p:nvSpPr>
          <p:spPr>
            <a:xfrm>
              <a:off x="4141625" y="7412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5"/>
            <p:cNvSpPr/>
            <p:nvPr/>
          </p:nvSpPr>
          <p:spPr>
            <a:xfrm>
              <a:off x="3749850" y="-5761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5"/>
            <p:cNvSpPr/>
            <p:nvPr/>
          </p:nvSpPr>
          <p:spPr>
            <a:xfrm>
              <a:off x="3639300" y="-3214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5"/>
            <p:cNvSpPr/>
            <p:nvPr/>
          </p:nvSpPr>
          <p:spPr>
            <a:xfrm>
              <a:off x="3841825" y="-16757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35"/>
          <p:cNvGrpSpPr/>
          <p:nvPr/>
        </p:nvGrpSpPr>
        <p:grpSpPr>
          <a:xfrm>
            <a:off x="8171375" y="-116701"/>
            <a:ext cx="1009050" cy="527050"/>
            <a:chOff x="6268475" y="1301925"/>
            <a:chExt cx="1009050" cy="527050"/>
          </a:xfrm>
        </p:grpSpPr>
        <p:sp>
          <p:nvSpPr>
            <p:cNvPr id="182" name="Google Shape;182;p35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5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37"/>
          <p:cNvSpPr txBox="1"/>
          <p:nvPr>
            <p:ph idx="1" type="subTitle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7"/>
          <p:cNvSpPr txBox="1"/>
          <p:nvPr>
            <p:ph idx="2" type="subTitle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7"/>
          <p:cNvSpPr txBox="1"/>
          <p:nvPr>
            <p:ph idx="3" type="subTitle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7"/>
          <p:cNvSpPr txBox="1"/>
          <p:nvPr>
            <p:ph idx="4" type="subTitle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7"/>
          <p:cNvSpPr txBox="1"/>
          <p:nvPr>
            <p:ph idx="5" type="subTitle"/>
          </p:nvPr>
        </p:nvSpPr>
        <p:spPr>
          <a:xfrm>
            <a:off x="6874987" y="1623941"/>
            <a:ext cx="1551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7"/>
          <p:cNvSpPr txBox="1"/>
          <p:nvPr>
            <p:ph idx="6" type="subTitle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7"/>
          <p:cNvSpPr txBox="1"/>
          <p:nvPr>
            <p:ph idx="7" type="subTitle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7"/>
          <p:cNvSpPr txBox="1"/>
          <p:nvPr>
            <p:ph idx="8" type="subTitle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7"/>
          <p:cNvSpPr txBox="1"/>
          <p:nvPr>
            <p:ph idx="9" type="subTitle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7"/>
          <p:cNvSpPr txBox="1"/>
          <p:nvPr>
            <p:ph idx="13" type="subTitle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7"/>
          <p:cNvSpPr txBox="1"/>
          <p:nvPr>
            <p:ph idx="14" type="subTitle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5" type="subTitle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1" name="Google Shape;201;p37"/>
          <p:cNvGrpSpPr/>
          <p:nvPr/>
        </p:nvGrpSpPr>
        <p:grpSpPr>
          <a:xfrm>
            <a:off x="8204100" y="-143550"/>
            <a:ext cx="1009050" cy="527050"/>
            <a:chOff x="6268475" y="1301925"/>
            <a:chExt cx="1009050" cy="527050"/>
          </a:xfrm>
        </p:grpSpPr>
        <p:sp>
          <p:nvSpPr>
            <p:cNvPr id="202" name="Google Shape;202;p37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7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37"/>
          <p:cNvGrpSpPr/>
          <p:nvPr/>
        </p:nvGrpSpPr>
        <p:grpSpPr>
          <a:xfrm>
            <a:off x="-69425" y="-98462"/>
            <a:ext cx="1064775" cy="1144725"/>
            <a:chOff x="499875" y="1396550"/>
            <a:chExt cx="1064775" cy="1144725"/>
          </a:xfrm>
        </p:grpSpPr>
        <p:sp>
          <p:nvSpPr>
            <p:cNvPr id="205" name="Google Shape;205;p37"/>
            <p:cNvSpPr/>
            <p:nvPr/>
          </p:nvSpPr>
          <p:spPr>
            <a:xfrm>
              <a:off x="499875" y="1404500"/>
              <a:ext cx="628800" cy="1136775"/>
            </a:xfrm>
            <a:custGeom>
              <a:rect b="b" l="l" r="r" t="t"/>
              <a:pathLst>
                <a:path extrusionOk="0" h="45471" w="25152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7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" type="subTitle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8"/>
          <p:cNvSpPr/>
          <p:nvPr/>
        </p:nvSpPr>
        <p:spPr>
          <a:xfrm>
            <a:off x="7126767" y="-339150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8"/>
          <p:cNvSpPr/>
          <p:nvPr/>
        </p:nvSpPr>
        <p:spPr>
          <a:xfrm>
            <a:off x="7244744" y="-220007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8"/>
          <p:cNvSpPr/>
          <p:nvPr/>
        </p:nvSpPr>
        <p:spPr>
          <a:xfrm rot="-6510446">
            <a:off x="7133673" y="875098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8"/>
          <p:cNvSpPr/>
          <p:nvPr/>
        </p:nvSpPr>
        <p:spPr>
          <a:xfrm rot="-6510446">
            <a:off x="7279080" y="736007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38"/>
          <p:cNvGrpSpPr/>
          <p:nvPr/>
        </p:nvGrpSpPr>
        <p:grpSpPr>
          <a:xfrm rot="-5400000">
            <a:off x="647807" y="3046151"/>
            <a:ext cx="900907" cy="3335276"/>
            <a:chOff x="2810675" y="1400175"/>
            <a:chExt cx="1201850" cy="2625375"/>
          </a:xfrm>
        </p:grpSpPr>
        <p:sp>
          <p:nvSpPr>
            <p:cNvPr id="216" name="Google Shape;216;p38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8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38"/>
          <p:cNvSpPr/>
          <p:nvPr/>
        </p:nvSpPr>
        <p:spPr>
          <a:xfrm rot="6972383">
            <a:off x="2539361" y="4634780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39"/>
          <p:cNvSpPr txBox="1"/>
          <p:nvPr>
            <p:ph idx="1" type="subTitle"/>
          </p:nvPr>
        </p:nvSpPr>
        <p:spPr>
          <a:xfrm>
            <a:off x="4924650" y="1371600"/>
            <a:ext cx="2941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3" name="Google Shape;223;p39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224" name="Google Shape;224;p39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39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9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9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subTitle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/>
        </p:txBody>
      </p:sp>
      <p:sp>
        <p:nvSpPr>
          <p:cNvPr id="23" name="Google Shape;23;p22"/>
          <p:cNvSpPr/>
          <p:nvPr/>
        </p:nvSpPr>
        <p:spPr>
          <a:xfrm rot="5400000">
            <a:off x="8019700" y="353513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2"/>
          <p:cNvSpPr/>
          <p:nvPr/>
        </p:nvSpPr>
        <p:spPr>
          <a:xfrm rot="5400000">
            <a:off x="8804375" y="123723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 3">
  <p:cSld name="TITLE_AND_BODY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716250" y="543200"/>
            <a:ext cx="7357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0"/>
          <p:cNvSpPr txBox="1"/>
          <p:nvPr>
            <p:ph idx="1" type="subTitle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5" name="Google Shape;235;p40"/>
          <p:cNvGrpSpPr/>
          <p:nvPr/>
        </p:nvGrpSpPr>
        <p:grpSpPr>
          <a:xfrm>
            <a:off x="-33687" y="3415800"/>
            <a:ext cx="1499875" cy="1607950"/>
            <a:chOff x="-33687" y="113450"/>
            <a:chExt cx="1499875" cy="1607950"/>
          </a:xfrm>
        </p:grpSpPr>
        <p:sp>
          <p:nvSpPr>
            <p:cNvPr id="236" name="Google Shape;236;p40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rect b="b" l="l" r="r" t="t"/>
              <a:pathLst>
                <a:path extrusionOk="0" h="64318" w="4008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0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rect b="b" l="l" r="r" t="t"/>
              <a:pathLst>
                <a:path extrusionOk="0" h="13833" w="21721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0"/>
            <p:cNvSpPr/>
            <p:nvPr/>
          </p:nvSpPr>
          <p:spPr>
            <a:xfrm flipH="1">
              <a:off x="809088" y="420675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40"/>
          <p:cNvSpPr/>
          <p:nvPr/>
        </p:nvSpPr>
        <p:spPr>
          <a:xfrm flipH="1" rot="1217948">
            <a:off x="7082284" y="-477709"/>
            <a:ext cx="1422297" cy="742898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0"/>
          <p:cNvSpPr/>
          <p:nvPr/>
        </p:nvSpPr>
        <p:spPr>
          <a:xfrm flipH="1" rot="1217948">
            <a:off x="7839205" y="100054"/>
            <a:ext cx="2105396" cy="1064062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0"/>
          <p:cNvSpPr/>
          <p:nvPr/>
        </p:nvSpPr>
        <p:spPr>
          <a:xfrm flipH="1" rot="1217948">
            <a:off x="7869547" y="-199119"/>
            <a:ext cx="543519" cy="413876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0"/>
          <p:cNvSpPr/>
          <p:nvPr/>
        </p:nvSpPr>
        <p:spPr>
          <a:xfrm flipH="1" rot="1217872">
            <a:off x="8321229" y="-28425"/>
            <a:ext cx="1493672" cy="754898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ONE_COLUMN_TEXT_2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/>
          <p:nvPr/>
        </p:nvSpPr>
        <p:spPr>
          <a:xfrm flipH="1" rot="-9275902">
            <a:off x="3388571" y="3162920"/>
            <a:ext cx="723888" cy="1105844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1"/>
          <p:cNvSpPr/>
          <p:nvPr/>
        </p:nvSpPr>
        <p:spPr>
          <a:xfrm flipH="1" rot="-9275902">
            <a:off x="3354391" y="3523629"/>
            <a:ext cx="291343" cy="39290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1"/>
          <p:cNvSpPr/>
          <p:nvPr/>
        </p:nvSpPr>
        <p:spPr>
          <a:xfrm rot="-5400000">
            <a:off x="5088475" y="4368536"/>
            <a:ext cx="976415" cy="668313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1"/>
          <p:cNvSpPr/>
          <p:nvPr/>
        </p:nvSpPr>
        <p:spPr>
          <a:xfrm>
            <a:off x="716450" y="2438025"/>
            <a:ext cx="1920300" cy="27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41"/>
          <p:cNvGrpSpPr/>
          <p:nvPr/>
        </p:nvGrpSpPr>
        <p:grpSpPr>
          <a:xfrm rot="10800000">
            <a:off x="-164768" y="4156051"/>
            <a:ext cx="1642200" cy="1192850"/>
            <a:chOff x="924375" y="1304575"/>
            <a:chExt cx="1642200" cy="1192850"/>
          </a:xfrm>
        </p:grpSpPr>
        <p:sp>
          <p:nvSpPr>
            <p:cNvPr id="250" name="Google Shape;250;p41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1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41"/>
          <p:cNvSpPr/>
          <p:nvPr/>
        </p:nvSpPr>
        <p:spPr>
          <a:xfrm>
            <a:off x="3611850" y="3037825"/>
            <a:ext cx="1920300" cy="21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1"/>
          <p:cNvSpPr/>
          <p:nvPr/>
        </p:nvSpPr>
        <p:spPr>
          <a:xfrm>
            <a:off x="6507200" y="3818175"/>
            <a:ext cx="1920300" cy="13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1"/>
          <p:cNvSpPr txBox="1"/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5" name="Google Shape;255;p41"/>
          <p:cNvSpPr txBox="1"/>
          <p:nvPr>
            <p:ph idx="1" type="subTitle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1"/>
          <p:cNvSpPr txBox="1"/>
          <p:nvPr>
            <p:ph idx="2" type="title"/>
          </p:nvPr>
        </p:nvSpPr>
        <p:spPr>
          <a:xfrm>
            <a:off x="716450" y="1249590"/>
            <a:ext cx="704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41"/>
          <p:cNvSpPr txBox="1"/>
          <p:nvPr>
            <p:ph idx="3" type="subTitle"/>
          </p:nvPr>
        </p:nvSpPr>
        <p:spPr>
          <a:xfrm>
            <a:off x="3611825" y="2354747"/>
            <a:ext cx="19203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1"/>
          <p:cNvSpPr txBox="1"/>
          <p:nvPr>
            <p:ph idx="4" type="title"/>
          </p:nvPr>
        </p:nvSpPr>
        <p:spPr>
          <a:xfrm>
            <a:off x="3611825" y="1834419"/>
            <a:ext cx="704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41"/>
          <p:cNvSpPr txBox="1"/>
          <p:nvPr>
            <p:ph idx="5" type="subTitle"/>
          </p:nvPr>
        </p:nvSpPr>
        <p:spPr>
          <a:xfrm>
            <a:off x="6507200" y="3159521"/>
            <a:ext cx="19203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1"/>
          <p:cNvSpPr txBox="1"/>
          <p:nvPr>
            <p:ph idx="6" type="title"/>
          </p:nvPr>
        </p:nvSpPr>
        <p:spPr>
          <a:xfrm>
            <a:off x="6507200" y="2639192"/>
            <a:ext cx="704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1" name="Google Shape;261;p41"/>
          <p:cNvGrpSpPr/>
          <p:nvPr/>
        </p:nvGrpSpPr>
        <p:grpSpPr>
          <a:xfrm flipH="1" rot="10800000">
            <a:off x="7393975" y="-88825"/>
            <a:ext cx="1834175" cy="1631050"/>
            <a:chOff x="3033525" y="2679425"/>
            <a:chExt cx="1834175" cy="1631050"/>
          </a:xfrm>
        </p:grpSpPr>
        <p:sp>
          <p:nvSpPr>
            <p:cNvPr id="262" name="Google Shape;262;p41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41"/>
          <p:cNvGrpSpPr/>
          <p:nvPr/>
        </p:nvGrpSpPr>
        <p:grpSpPr>
          <a:xfrm rot="5667719">
            <a:off x="7294962" y="531407"/>
            <a:ext cx="753523" cy="635695"/>
            <a:chOff x="3639300" y="1616750"/>
            <a:chExt cx="753500" cy="635675"/>
          </a:xfrm>
        </p:grpSpPr>
        <p:sp>
          <p:nvSpPr>
            <p:cNvPr id="266" name="Google Shape;266;p41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ONE_COLUMN_TEXT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71" name="Google Shape;271;p42"/>
          <p:cNvGrpSpPr/>
          <p:nvPr/>
        </p:nvGrpSpPr>
        <p:grpSpPr>
          <a:xfrm>
            <a:off x="8166950" y="-128750"/>
            <a:ext cx="1009050" cy="527050"/>
            <a:chOff x="6268475" y="1301925"/>
            <a:chExt cx="1009050" cy="527050"/>
          </a:xfrm>
        </p:grpSpPr>
        <p:sp>
          <p:nvSpPr>
            <p:cNvPr id="272" name="Google Shape;272;p42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p42"/>
          <p:cNvGrpSpPr/>
          <p:nvPr/>
        </p:nvGrpSpPr>
        <p:grpSpPr>
          <a:xfrm rot="-5400000">
            <a:off x="-457762" y="4032513"/>
            <a:ext cx="1592725" cy="754900"/>
            <a:chOff x="5113525" y="1408925"/>
            <a:chExt cx="1592725" cy="754900"/>
          </a:xfrm>
        </p:grpSpPr>
        <p:sp>
          <p:nvSpPr>
            <p:cNvPr id="275" name="Google Shape;275;p42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ONE_COLUMN_TEXT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716262" y="539496"/>
            <a:ext cx="2784900" cy="2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716250" y="2266350"/>
            <a:ext cx="20556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1" name="Google Shape;281;p43"/>
          <p:cNvGrpSpPr/>
          <p:nvPr/>
        </p:nvGrpSpPr>
        <p:grpSpPr>
          <a:xfrm rot="1515244">
            <a:off x="3967553" y="2625257"/>
            <a:ext cx="2307987" cy="1676459"/>
            <a:chOff x="924375" y="1304575"/>
            <a:chExt cx="1642200" cy="1192850"/>
          </a:xfrm>
        </p:grpSpPr>
        <p:sp>
          <p:nvSpPr>
            <p:cNvPr id="282" name="Google Shape;282;p43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3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43"/>
          <p:cNvGrpSpPr/>
          <p:nvPr/>
        </p:nvGrpSpPr>
        <p:grpSpPr>
          <a:xfrm rot="-1846565">
            <a:off x="2740505" y="3353532"/>
            <a:ext cx="990530" cy="893677"/>
            <a:chOff x="5700725" y="2096750"/>
            <a:chExt cx="990500" cy="893650"/>
          </a:xfrm>
        </p:grpSpPr>
        <p:sp>
          <p:nvSpPr>
            <p:cNvPr id="285" name="Google Shape;285;p43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3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ONE_COLUMN_TEXT_2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716050" y="539500"/>
            <a:ext cx="568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0" name="Google Shape;290;p44"/>
          <p:cNvSpPr/>
          <p:nvPr/>
        </p:nvSpPr>
        <p:spPr>
          <a:xfrm rot="10800000">
            <a:off x="7632713" y="-5480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4"/>
          <p:cNvSpPr/>
          <p:nvPr/>
        </p:nvSpPr>
        <p:spPr>
          <a:xfrm rot="10800000">
            <a:off x="7713188" y="2131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-116300" y="2161050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4"/>
          <p:cNvSpPr/>
          <p:nvPr/>
        </p:nvSpPr>
        <p:spPr>
          <a:xfrm>
            <a:off x="-208250" y="4396575"/>
            <a:ext cx="884350" cy="898525"/>
          </a:xfrm>
          <a:custGeom>
            <a:rect b="b" l="l" r="r" t="t"/>
            <a:pathLst>
              <a:path extrusionOk="0" h="35941" w="35374">
                <a:moveTo>
                  <a:pt x="0" y="0"/>
                </a:moveTo>
                <a:lnTo>
                  <a:pt x="0" y="35940"/>
                </a:lnTo>
                <a:lnTo>
                  <a:pt x="35374" y="35940"/>
                </a:lnTo>
                <a:cubicBezTo>
                  <a:pt x="35162" y="32898"/>
                  <a:pt x="34490" y="29856"/>
                  <a:pt x="33393" y="26991"/>
                </a:cubicBezTo>
                <a:lnTo>
                  <a:pt x="13018" y="26991"/>
                </a:lnTo>
                <a:cubicBezTo>
                  <a:pt x="12558" y="26991"/>
                  <a:pt x="13654" y="22109"/>
                  <a:pt x="13831" y="21614"/>
                </a:cubicBezTo>
                <a:cubicBezTo>
                  <a:pt x="14468" y="19810"/>
                  <a:pt x="15635" y="18218"/>
                  <a:pt x="17156" y="17015"/>
                </a:cubicBezTo>
                <a:cubicBezTo>
                  <a:pt x="18733" y="15867"/>
                  <a:pt x="20331" y="15543"/>
                  <a:pt x="21991" y="15543"/>
                </a:cubicBezTo>
                <a:cubicBezTo>
                  <a:pt x="23349" y="15543"/>
                  <a:pt x="24748" y="15759"/>
                  <a:pt x="26212" y="15919"/>
                </a:cubicBezTo>
                <a:cubicBezTo>
                  <a:pt x="26530" y="15954"/>
                  <a:pt x="26884" y="15989"/>
                  <a:pt x="27238" y="16025"/>
                </a:cubicBezTo>
                <a:cubicBezTo>
                  <a:pt x="25823" y="14150"/>
                  <a:pt x="24267" y="12417"/>
                  <a:pt x="22569" y="10825"/>
                </a:cubicBezTo>
                <a:cubicBezTo>
                  <a:pt x="21330" y="9693"/>
                  <a:pt x="19986" y="8667"/>
                  <a:pt x="18571" y="7712"/>
                </a:cubicBezTo>
                <a:cubicBezTo>
                  <a:pt x="16697" y="9127"/>
                  <a:pt x="14786" y="10436"/>
                  <a:pt x="12911" y="11603"/>
                </a:cubicBezTo>
                <a:cubicBezTo>
                  <a:pt x="12525" y="11861"/>
                  <a:pt x="5555" y="15351"/>
                  <a:pt x="4324" y="15351"/>
                </a:cubicBezTo>
                <a:cubicBezTo>
                  <a:pt x="4204" y="15351"/>
                  <a:pt x="4139" y="15318"/>
                  <a:pt x="4139" y="15246"/>
                </a:cubicBezTo>
                <a:lnTo>
                  <a:pt x="4139" y="1168"/>
                </a:lnTo>
                <a:cubicBezTo>
                  <a:pt x="2759" y="708"/>
                  <a:pt x="1380" y="35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-117175" y="4420450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105675" y="4785425"/>
            <a:ext cx="520900" cy="285925"/>
          </a:xfrm>
          <a:custGeom>
            <a:rect b="b" l="l" r="r" t="t"/>
            <a:pathLst>
              <a:path extrusionOk="0" h="11437" w="20836">
                <a:moveTo>
                  <a:pt x="9485" y="1"/>
                </a:moveTo>
                <a:cubicBezTo>
                  <a:pt x="7802" y="1"/>
                  <a:pt x="6190" y="322"/>
                  <a:pt x="4599" y="1461"/>
                </a:cubicBezTo>
                <a:cubicBezTo>
                  <a:pt x="3078" y="2664"/>
                  <a:pt x="1911" y="4256"/>
                  <a:pt x="1274" y="6060"/>
                </a:cubicBezTo>
                <a:cubicBezTo>
                  <a:pt x="1097" y="6555"/>
                  <a:pt x="1" y="11437"/>
                  <a:pt x="461" y="11437"/>
                </a:cubicBezTo>
                <a:lnTo>
                  <a:pt x="20836" y="11437"/>
                </a:lnTo>
                <a:cubicBezTo>
                  <a:pt x="19315" y="7510"/>
                  <a:pt x="17263" y="3831"/>
                  <a:pt x="14716" y="471"/>
                </a:cubicBezTo>
                <a:cubicBezTo>
                  <a:pt x="14363" y="435"/>
                  <a:pt x="14009" y="400"/>
                  <a:pt x="13690" y="365"/>
                </a:cubicBezTo>
                <a:cubicBezTo>
                  <a:pt x="12227" y="207"/>
                  <a:pt x="10833" y="1"/>
                  <a:pt x="948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9" name="Google Shape;299;p45"/>
          <p:cNvSpPr/>
          <p:nvPr/>
        </p:nvSpPr>
        <p:spPr>
          <a:xfrm flipH="1" rot="1217872">
            <a:off x="8321229" y="-28425"/>
            <a:ext cx="1493672" cy="754898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5"/>
          <p:cNvSpPr/>
          <p:nvPr/>
        </p:nvSpPr>
        <p:spPr>
          <a:xfrm flipH="1" rot="1217948">
            <a:off x="7082284" y="-477709"/>
            <a:ext cx="1422297" cy="742898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5"/>
          <p:cNvSpPr/>
          <p:nvPr/>
        </p:nvSpPr>
        <p:spPr>
          <a:xfrm flipH="1" rot="1217948">
            <a:off x="7839205" y="100054"/>
            <a:ext cx="2105396" cy="1064062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5"/>
          <p:cNvSpPr/>
          <p:nvPr/>
        </p:nvSpPr>
        <p:spPr>
          <a:xfrm flipH="1" rot="1217948">
            <a:off x="7869547" y="-199119"/>
            <a:ext cx="543519" cy="413876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1_2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6" name="Google Shape;306;p46"/>
          <p:cNvSpPr txBox="1"/>
          <p:nvPr>
            <p:ph idx="1" type="subTitle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6"/>
          <p:cNvSpPr txBox="1"/>
          <p:nvPr>
            <p:ph idx="2" type="subTitle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6"/>
          <p:cNvSpPr txBox="1"/>
          <p:nvPr>
            <p:ph idx="3" type="subTitle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46"/>
          <p:cNvSpPr txBox="1"/>
          <p:nvPr>
            <p:ph idx="4" type="subTitle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idx="5" type="subTitle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11" name="Google Shape;311;p46"/>
          <p:cNvSpPr txBox="1"/>
          <p:nvPr>
            <p:ph idx="6" type="subTitle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12" name="Google Shape;312;p46"/>
          <p:cNvSpPr/>
          <p:nvPr/>
        </p:nvSpPr>
        <p:spPr>
          <a:xfrm>
            <a:off x="8084325" y="-99500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6"/>
          <p:cNvSpPr/>
          <p:nvPr/>
        </p:nvSpPr>
        <p:spPr>
          <a:xfrm>
            <a:off x="9291450" y="-99500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6"/>
          <p:cNvSpPr/>
          <p:nvPr/>
        </p:nvSpPr>
        <p:spPr>
          <a:xfrm>
            <a:off x="7002050" y="-366050"/>
            <a:ext cx="1713000" cy="10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6"/>
          <p:cNvSpPr/>
          <p:nvPr/>
        </p:nvSpPr>
        <p:spPr>
          <a:xfrm rot="-5400000">
            <a:off x="-408050" y="4272363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6"/>
          <p:cNvSpPr/>
          <p:nvPr/>
        </p:nvSpPr>
        <p:spPr>
          <a:xfrm rot="-5400000">
            <a:off x="-84650" y="3849913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6"/>
          <p:cNvSpPr/>
          <p:nvPr/>
        </p:nvSpPr>
        <p:spPr>
          <a:xfrm flipH="1" rot="-1945347">
            <a:off x="-1394767" y="1479549"/>
            <a:ext cx="2235921" cy="1624113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6"/>
          <p:cNvSpPr/>
          <p:nvPr/>
        </p:nvSpPr>
        <p:spPr>
          <a:xfrm flipH="1" rot="-1945347">
            <a:off x="-280137" y="1356314"/>
            <a:ext cx="747758" cy="1011454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6"/>
          <p:cNvSpPr/>
          <p:nvPr/>
        </p:nvSpPr>
        <p:spPr>
          <a:xfrm flipH="1" rot="3323966">
            <a:off x="730668" y="2021042"/>
            <a:ext cx="540405" cy="511426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6"/>
          <p:cNvSpPr/>
          <p:nvPr/>
        </p:nvSpPr>
        <p:spPr>
          <a:xfrm flipH="1" rot="3323966">
            <a:off x="612024" y="2001574"/>
            <a:ext cx="432745" cy="458257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46"/>
          <p:cNvGrpSpPr/>
          <p:nvPr/>
        </p:nvGrpSpPr>
        <p:grpSpPr>
          <a:xfrm rot="752930">
            <a:off x="1670264" y="2215328"/>
            <a:ext cx="614527" cy="554439"/>
            <a:chOff x="5700725" y="2096750"/>
            <a:chExt cx="990500" cy="893650"/>
          </a:xfrm>
        </p:grpSpPr>
        <p:sp>
          <p:nvSpPr>
            <p:cNvPr id="322" name="Google Shape;322;p46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27" name="Google Shape;327;p47"/>
          <p:cNvSpPr/>
          <p:nvPr/>
        </p:nvSpPr>
        <p:spPr>
          <a:xfrm>
            <a:off x="8278407" y="4764865"/>
            <a:ext cx="601847" cy="368913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7"/>
          <p:cNvSpPr/>
          <p:nvPr/>
        </p:nvSpPr>
        <p:spPr>
          <a:xfrm>
            <a:off x="8079017" y="3422562"/>
            <a:ext cx="1064999" cy="1720961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7"/>
          <p:cNvSpPr/>
          <p:nvPr/>
        </p:nvSpPr>
        <p:spPr>
          <a:xfrm>
            <a:off x="7638524" y="3129627"/>
            <a:ext cx="1003377" cy="915902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7"/>
          <p:cNvSpPr/>
          <p:nvPr/>
        </p:nvSpPr>
        <p:spPr>
          <a:xfrm>
            <a:off x="8132490" y="3474241"/>
            <a:ext cx="521187" cy="549270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/>
        </p:nvSpPr>
        <p:spPr>
          <a:xfrm>
            <a:off x="7516651" y="-112525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7602801" y="-2055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7"/>
          <p:cNvSpPr/>
          <p:nvPr/>
        </p:nvSpPr>
        <p:spPr>
          <a:xfrm>
            <a:off x="-494450" y="4515775"/>
            <a:ext cx="2184915" cy="668452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7"/>
          <p:cNvSpPr/>
          <p:nvPr/>
        </p:nvSpPr>
        <p:spPr>
          <a:xfrm>
            <a:off x="941929" y="4559109"/>
            <a:ext cx="665151" cy="423636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47"/>
          <p:cNvGrpSpPr/>
          <p:nvPr/>
        </p:nvGrpSpPr>
        <p:grpSpPr>
          <a:xfrm rot="-2700000">
            <a:off x="6821202" y="1159923"/>
            <a:ext cx="894966" cy="644919"/>
            <a:chOff x="1224745" y="2688978"/>
            <a:chExt cx="894975" cy="644925"/>
          </a:xfrm>
        </p:grpSpPr>
        <p:sp>
          <p:nvSpPr>
            <p:cNvPr id="336" name="Google Shape;336;p47"/>
            <p:cNvSpPr/>
            <p:nvPr/>
          </p:nvSpPr>
          <p:spPr>
            <a:xfrm>
              <a:off x="1224745" y="2688978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1716445" y="2738203"/>
              <a:ext cx="403275" cy="571300"/>
            </a:xfrm>
            <a:custGeom>
              <a:rect b="b" l="l" r="r" t="t"/>
              <a:pathLst>
                <a:path extrusionOk="0" h="22852" w="16131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_1_3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716250" y="543200"/>
            <a:ext cx="4720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41" name="Google Shape;341;p48"/>
          <p:cNvSpPr txBox="1"/>
          <p:nvPr>
            <p:ph idx="2" type="title"/>
          </p:nvPr>
        </p:nvSpPr>
        <p:spPr>
          <a:xfrm>
            <a:off x="716252" y="1272795"/>
            <a:ext cx="17730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42" name="Google Shape;342;p48"/>
          <p:cNvSpPr txBox="1"/>
          <p:nvPr>
            <p:ph idx="1" type="subTitle"/>
          </p:nvPr>
        </p:nvSpPr>
        <p:spPr>
          <a:xfrm>
            <a:off x="716252" y="2129226"/>
            <a:ext cx="1773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48"/>
          <p:cNvSpPr txBox="1"/>
          <p:nvPr>
            <p:ph idx="3" type="title"/>
          </p:nvPr>
        </p:nvSpPr>
        <p:spPr>
          <a:xfrm>
            <a:off x="6649003" y="1272795"/>
            <a:ext cx="17730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44" name="Google Shape;344;p48"/>
          <p:cNvSpPr txBox="1"/>
          <p:nvPr>
            <p:ph idx="4" type="subTitle"/>
          </p:nvPr>
        </p:nvSpPr>
        <p:spPr>
          <a:xfrm>
            <a:off x="6648103" y="2129226"/>
            <a:ext cx="1773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8"/>
          <p:cNvSpPr txBox="1"/>
          <p:nvPr>
            <p:ph idx="5" type="title"/>
          </p:nvPr>
        </p:nvSpPr>
        <p:spPr>
          <a:xfrm>
            <a:off x="716252" y="3137320"/>
            <a:ext cx="17730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46" name="Google Shape;346;p48"/>
          <p:cNvSpPr txBox="1"/>
          <p:nvPr>
            <p:ph idx="6" type="subTitle"/>
          </p:nvPr>
        </p:nvSpPr>
        <p:spPr>
          <a:xfrm>
            <a:off x="716252" y="3993751"/>
            <a:ext cx="1773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8"/>
          <p:cNvSpPr txBox="1"/>
          <p:nvPr>
            <p:ph idx="7" type="title"/>
          </p:nvPr>
        </p:nvSpPr>
        <p:spPr>
          <a:xfrm>
            <a:off x="6649003" y="3137320"/>
            <a:ext cx="17730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348" name="Google Shape;348;p48"/>
          <p:cNvSpPr txBox="1"/>
          <p:nvPr>
            <p:ph idx="8" type="subTitle"/>
          </p:nvPr>
        </p:nvSpPr>
        <p:spPr>
          <a:xfrm>
            <a:off x="6648103" y="3993751"/>
            <a:ext cx="1773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9" name="Google Shape;349;p48"/>
          <p:cNvGrpSpPr/>
          <p:nvPr/>
        </p:nvGrpSpPr>
        <p:grpSpPr>
          <a:xfrm rot="-5400000">
            <a:off x="7797199" y="-549076"/>
            <a:ext cx="1175456" cy="1743807"/>
            <a:chOff x="3639300" y="1362050"/>
            <a:chExt cx="1228400" cy="1822350"/>
          </a:xfrm>
        </p:grpSpPr>
        <p:sp>
          <p:nvSpPr>
            <p:cNvPr id="350" name="Google Shape;350;p48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8"/>
            <p:cNvSpPr/>
            <p:nvPr/>
          </p:nvSpPr>
          <p:spPr>
            <a:xfrm>
              <a:off x="3749850" y="13620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8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48"/>
          <p:cNvSpPr/>
          <p:nvPr/>
        </p:nvSpPr>
        <p:spPr>
          <a:xfrm>
            <a:off x="0" y="4600300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8"/>
          <p:cNvSpPr/>
          <p:nvPr/>
        </p:nvSpPr>
        <p:spPr>
          <a:xfrm>
            <a:off x="1172625" y="4635675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9" name="Google Shape;359;p49"/>
          <p:cNvSpPr txBox="1"/>
          <p:nvPr>
            <p:ph idx="1" type="subTitle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9"/>
          <p:cNvSpPr txBox="1"/>
          <p:nvPr>
            <p:ph idx="2" type="subTitle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49"/>
          <p:cNvSpPr txBox="1"/>
          <p:nvPr>
            <p:ph idx="3" type="subTitle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49"/>
          <p:cNvSpPr txBox="1"/>
          <p:nvPr>
            <p:ph idx="4" type="subTitle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9"/>
          <p:cNvSpPr txBox="1"/>
          <p:nvPr>
            <p:ph idx="5" type="subTitle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49"/>
          <p:cNvSpPr txBox="1"/>
          <p:nvPr>
            <p:ph idx="6" type="subTitle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49"/>
          <p:cNvSpPr/>
          <p:nvPr/>
        </p:nvSpPr>
        <p:spPr>
          <a:xfrm>
            <a:off x="8012042" y="-55570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9"/>
          <p:cNvSpPr/>
          <p:nvPr/>
        </p:nvSpPr>
        <p:spPr>
          <a:xfrm>
            <a:off x="6974981" y="-616581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9"/>
          <p:cNvSpPr/>
          <p:nvPr/>
        </p:nvSpPr>
        <p:spPr>
          <a:xfrm>
            <a:off x="7599487" y="-549345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9"/>
          <p:cNvSpPr/>
          <p:nvPr/>
        </p:nvSpPr>
        <p:spPr>
          <a:xfrm>
            <a:off x="7939165" y="-62930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9"/>
          <p:cNvSpPr/>
          <p:nvPr/>
        </p:nvSpPr>
        <p:spPr>
          <a:xfrm>
            <a:off x="6979923" y="-901807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9"/>
          <p:cNvSpPr/>
          <p:nvPr/>
        </p:nvSpPr>
        <p:spPr>
          <a:xfrm>
            <a:off x="7044318" y="107326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4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372" name="Google Shape;372;p49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9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4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375" name="Google Shape;375;p49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9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9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/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" name="Google Shape;28;p23"/>
          <p:cNvSpPr txBox="1"/>
          <p:nvPr>
            <p:ph idx="1" type="subTitle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/>
          <p:nvPr/>
        </p:nvSpPr>
        <p:spPr>
          <a:xfrm>
            <a:off x="0" y="451265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3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3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3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3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3"/>
          <p:cNvSpPr/>
          <p:nvPr/>
        </p:nvSpPr>
        <p:spPr>
          <a:xfrm>
            <a:off x="922375" y="45126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type="title"/>
          </p:nvPr>
        </p:nvSpPr>
        <p:spPr>
          <a:xfrm>
            <a:off x="716250" y="540618"/>
            <a:ext cx="53517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2" name="Google Shape;382;p50"/>
          <p:cNvSpPr txBox="1"/>
          <p:nvPr>
            <p:ph idx="1" type="subTitle"/>
          </p:nvPr>
        </p:nvSpPr>
        <p:spPr>
          <a:xfrm>
            <a:off x="1387275" y="1661063"/>
            <a:ext cx="1115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50"/>
          <p:cNvSpPr txBox="1"/>
          <p:nvPr>
            <p:ph idx="2" type="subTitle"/>
          </p:nvPr>
        </p:nvSpPr>
        <p:spPr>
          <a:xfrm>
            <a:off x="2420050" y="1661063"/>
            <a:ext cx="299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50"/>
          <p:cNvSpPr txBox="1"/>
          <p:nvPr>
            <p:ph idx="3" type="subTitle"/>
          </p:nvPr>
        </p:nvSpPr>
        <p:spPr>
          <a:xfrm>
            <a:off x="1386319" y="2706231"/>
            <a:ext cx="1116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50"/>
          <p:cNvSpPr txBox="1"/>
          <p:nvPr>
            <p:ph idx="4" type="subTitle"/>
          </p:nvPr>
        </p:nvSpPr>
        <p:spPr>
          <a:xfrm>
            <a:off x="2420044" y="2706231"/>
            <a:ext cx="299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50"/>
          <p:cNvSpPr txBox="1"/>
          <p:nvPr>
            <p:ph idx="5" type="subTitle"/>
          </p:nvPr>
        </p:nvSpPr>
        <p:spPr>
          <a:xfrm>
            <a:off x="1386319" y="3751400"/>
            <a:ext cx="1116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50"/>
          <p:cNvSpPr txBox="1"/>
          <p:nvPr>
            <p:ph idx="6" type="subTitle"/>
          </p:nvPr>
        </p:nvSpPr>
        <p:spPr>
          <a:xfrm>
            <a:off x="2420045" y="3751400"/>
            <a:ext cx="299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50"/>
          <p:cNvSpPr/>
          <p:nvPr/>
        </p:nvSpPr>
        <p:spPr>
          <a:xfrm flipH="1">
            <a:off x="-171484" y="4744993"/>
            <a:ext cx="1110826" cy="440712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0"/>
          <p:cNvSpPr/>
          <p:nvPr/>
        </p:nvSpPr>
        <p:spPr>
          <a:xfrm flipH="1">
            <a:off x="-115297" y="4747053"/>
            <a:ext cx="410235" cy="251461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0"/>
          <p:cNvSpPr/>
          <p:nvPr/>
        </p:nvSpPr>
        <p:spPr>
          <a:xfrm flipH="1">
            <a:off x="-295075" y="3832037"/>
            <a:ext cx="725933" cy="1173054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0"/>
          <p:cNvSpPr/>
          <p:nvPr/>
        </p:nvSpPr>
        <p:spPr>
          <a:xfrm flipH="1">
            <a:off x="47202" y="3632350"/>
            <a:ext cx="683929" cy="624304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0"/>
          <p:cNvSpPr/>
          <p:nvPr/>
        </p:nvSpPr>
        <p:spPr>
          <a:xfrm flipH="1">
            <a:off x="39151" y="3867265"/>
            <a:ext cx="355256" cy="374397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">
  <p:cSld name="CUSTOM_2_2_2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idx="1" type="subTitle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7" name="Google Shape;397;p51"/>
          <p:cNvSpPr/>
          <p:nvPr/>
        </p:nvSpPr>
        <p:spPr>
          <a:xfrm flipH="1" rot="10800000">
            <a:off x="7602801" y="448800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51"/>
          <p:cNvGrpSpPr/>
          <p:nvPr/>
        </p:nvGrpSpPr>
        <p:grpSpPr>
          <a:xfrm flipH="1" rot="-5400000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99" name="Google Shape;399;p51"/>
            <p:cNvSpPr/>
            <p:nvPr/>
          </p:nvSpPr>
          <p:spPr>
            <a:xfrm>
              <a:off x="2714650" y="3639413"/>
              <a:ext cx="884350" cy="898525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1"/>
            <p:cNvSpPr/>
            <p:nvPr/>
          </p:nvSpPr>
          <p:spPr>
            <a:xfrm>
              <a:off x="2806962" y="366452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1"/>
            <p:cNvSpPr/>
            <p:nvPr/>
          </p:nvSpPr>
          <p:spPr>
            <a:xfrm>
              <a:off x="3022387" y="4028263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5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403" name="Google Shape;403;p51"/>
            <p:cNvSpPr/>
            <p:nvPr/>
          </p:nvSpPr>
          <p:spPr>
            <a:xfrm>
              <a:off x="6268475" y="1300068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1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1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5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407" name="Google Shape;407;p51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1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51"/>
          <p:cNvSpPr/>
          <p:nvPr/>
        </p:nvSpPr>
        <p:spPr>
          <a:xfrm flipH="1" rot="10800000">
            <a:off x="7516651" y="41300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bullet lists">
  <p:cSld name="CUSTOM_2_2_2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>
            <p:ph type="title"/>
          </p:nvPr>
        </p:nvSpPr>
        <p:spPr>
          <a:xfrm>
            <a:off x="716250" y="540618"/>
            <a:ext cx="3738000" cy="11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3" name="Google Shape;413;p52"/>
          <p:cNvSpPr txBox="1"/>
          <p:nvPr>
            <p:ph idx="1" type="subTitle"/>
          </p:nvPr>
        </p:nvSpPr>
        <p:spPr>
          <a:xfrm>
            <a:off x="4572000" y="4099626"/>
            <a:ext cx="3855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4" name="Google Shape;414;p52"/>
          <p:cNvSpPr txBox="1"/>
          <p:nvPr>
            <p:ph idx="2" type="subTitle"/>
          </p:nvPr>
        </p:nvSpPr>
        <p:spPr>
          <a:xfrm>
            <a:off x="4572000" y="3566151"/>
            <a:ext cx="3858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52"/>
          <p:cNvSpPr txBox="1"/>
          <p:nvPr>
            <p:ph idx="3" type="subTitle"/>
          </p:nvPr>
        </p:nvSpPr>
        <p:spPr>
          <a:xfrm>
            <a:off x="716175" y="1653725"/>
            <a:ext cx="38559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6" name="Google Shape;416;p52"/>
          <p:cNvSpPr txBox="1"/>
          <p:nvPr>
            <p:ph idx="4" type="subTitle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52"/>
          <p:cNvSpPr txBox="1"/>
          <p:nvPr>
            <p:ph idx="5" type="subTitle"/>
          </p:nvPr>
        </p:nvSpPr>
        <p:spPr>
          <a:xfrm>
            <a:off x="4573650" y="1650900"/>
            <a:ext cx="3855900" cy="18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18" name="Google Shape;418;p52"/>
          <p:cNvGrpSpPr/>
          <p:nvPr/>
        </p:nvGrpSpPr>
        <p:grpSpPr>
          <a:xfrm flipH="1" rot="10800000">
            <a:off x="7395775" y="-88825"/>
            <a:ext cx="1834175" cy="1631050"/>
            <a:chOff x="3033525" y="2679425"/>
            <a:chExt cx="1834175" cy="1631050"/>
          </a:xfrm>
        </p:grpSpPr>
        <p:sp>
          <p:nvSpPr>
            <p:cNvPr id="419" name="Google Shape;419;p52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2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52"/>
          <p:cNvGrpSpPr/>
          <p:nvPr/>
        </p:nvGrpSpPr>
        <p:grpSpPr>
          <a:xfrm rot="5667719">
            <a:off x="7296762" y="531407"/>
            <a:ext cx="753523" cy="635695"/>
            <a:chOff x="3639300" y="1616750"/>
            <a:chExt cx="753500" cy="635675"/>
          </a:xfrm>
        </p:grpSpPr>
        <p:sp>
          <p:nvSpPr>
            <p:cNvPr id="423" name="Google Shape;423;p52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 1">
  <p:cSld name="CUSTOM_2_2_2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>
            <p:ph type="title"/>
          </p:nvPr>
        </p:nvSpPr>
        <p:spPr>
          <a:xfrm>
            <a:off x="716250" y="540618"/>
            <a:ext cx="53613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8" name="Google Shape;428;p53"/>
          <p:cNvSpPr txBox="1"/>
          <p:nvPr>
            <p:ph idx="1" type="subTitle"/>
          </p:nvPr>
        </p:nvSpPr>
        <p:spPr>
          <a:xfrm>
            <a:off x="716175" y="1653725"/>
            <a:ext cx="5280900" cy="29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53"/>
          <p:cNvSpPr txBox="1"/>
          <p:nvPr>
            <p:ph idx="2" type="subTitle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>
            <p:ph type="title"/>
          </p:nvPr>
        </p:nvSpPr>
        <p:spPr>
          <a:xfrm>
            <a:off x="716250" y="540618"/>
            <a:ext cx="3578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3" name="Google Shape;433;p54"/>
          <p:cNvSpPr txBox="1"/>
          <p:nvPr>
            <p:ph idx="1" type="subTitle"/>
          </p:nvPr>
        </p:nvSpPr>
        <p:spPr>
          <a:xfrm>
            <a:off x="4683979" y="1422984"/>
            <a:ext cx="1235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54"/>
          <p:cNvSpPr txBox="1"/>
          <p:nvPr>
            <p:ph idx="2" type="subTitle"/>
          </p:nvPr>
        </p:nvSpPr>
        <p:spPr>
          <a:xfrm>
            <a:off x="5970300" y="1472050"/>
            <a:ext cx="24552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54"/>
          <p:cNvSpPr txBox="1"/>
          <p:nvPr>
            <p:ph idx="3" type="subTitle"/>
          </p:nvPr>
        </p:nvSpPr>
        <p:spPr>
          <a:xfrm>
            <a:off x="4683979" y="2472868"/>
            <a:ext cx="1237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54"/>
          <p:cNvSpPr txBox="1"/>
          <p:nvPr>
            <p:ph idx="4" type="subTitle"/>
          </p:nvPr>
        </p:nvSpPr>
        <p:spPr>
          <a:xfrm>
            <a:off x="5968044" y="2521928"/>
            <a:ext cx="2459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54"/>
          <p:cNvSpPr txBox="1"/>
          <p:nvPr>
            <p:ph idx="5" type="subTitle"/>
          </p:nvPr>
        </p:nvSpPr>
        <p:spPr>
          <a:xfrm>
            <a:off x="4683979" y="3518053"/>
            <a:ext cx="12372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54"/>
          <p:cNvSpPr txBox="1"/>
          <p:nvPr>
            <p:ph idx="6" type="subTitle"/>
          </p:nvPr>
        </p:nvSpPr>
        <p:spPr>
          <a:xfrm>
            <a:off x="5970301" y="3567100"/>
            <a:ext cx="2455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54"/>
          <p:cNvSpPr/>
          <p:nvPr/>
        </p:nvSpPr>
        <p:spPr>
          <a:xfrm flipH="1">
            <a:off x="-203650" y="4711500"/>
            <a:ext cx="720750" cy="504975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4"/>
          <p:cNvSpPr/>
          <p:nvPr/>
        </p:nvSpPr>
        <p:spPr>
          <a:xfrm flipH="1">
            <a:off x="-208975" y="3394125"/>
            <a:ext cx="1117850" cy="1586525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4"/>
          <p:cNvSpPr/>
          <p:nvPr/>
        </p:nvSpPr>
        <p:spPr>
          <a:xfrm flipH="1">
            <a:off x="331375" y="3648825"/>
            <a:ext cx="688050" cy="537700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4"/>
          <p:cNvSpPr/>
          <p:nvPr/>
        </p:nvSpPr>
        <p:spPr>
          <a:xfrm flipH="1">
            <a:off x="265925" y="3802700"/>
            <a:ext cx="550975" cy="481800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4"/>
          <p:cNvSpPr/>
          <p:nvPr/>
        </p:nvSpPr>
        <p:spPr>
          <a:xfrm rot="10800000">
            <a:off x="7360250" y="0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4"/>
          <p:cNvSpPr/>
          <p:nvPr/>
        </p:nvSpPr>
        <p:spPr>
          <a:xfrm rot="10800000">
            <a:off x="7428350" y="164475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>
            <p:ph type="title"/>
          </p:nvPr>
        </p:nvSpPr>
        <p:spPr>
          <a:xfrm>
            <a:off x="716250" y="540865"/>
            <a:ext cx="2562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8" name="Google Shape;448;p55"/>
          <p:cNvSpPr txBox="1"/>
          <p:nvPr>
            <p:ph idx="1" type="subTitle"/>
          </p:nvPr>
        </p:nvSpPr>
        <p:spPr>
          <a:xfrm>
            <a:off x="716239" y="1382530"/>
            <a:ext cx="213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55"/>
          <p:cNvSpPr txBox="1"/>
          <p:nvPr>
            <p:ph idx="2" type="subTitle"/>
          </p:nvPr>
        </p:nvSpPr>
        <p:spPr>
          <a:xfrm>
            <a:off x="716239" y="1794884"/>
            <a:ext cx="2130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5"/>
          <p:cNvSpPr txBox="1"/>
          <p:nvPr>
            <p:ph idx="3" type="subTitle"/>
          </p:nvPr>
        </p:nvSpPr>
        <p:spPr>
          <a:xfrm>
            <a:off x="6275589" y="1382530"/>
            <a:ext cx="213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55"/>
          <p:cNvSpPr txBox="1"/>
          <p:nvPr>
            <p:ph idx="4" type="subTitle"/>
          </p:nvPr>
        </p:nvSpPr>
        <p:spPr>
          <a:xfrm>
            <a:off x="6275589" y="1794884"/>
            <a:ext cx="2130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55"/>
          <p:cNvSpPr txBox="1"/>
          <p:nvPr>
            <p:ph idx="5" type="subTitle"/>
          </p:nvPr>
        </p:nvSpPr>
        <p:spPr>
          <a:xfrm>
            <a:off x="716239" y="3120567"/>
            <a:ext cx="213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55"/>
          <p:cNvSpPr txBox="1"/>
          <p:nvPr>
            <p:ph idx="6" type="subTitle"/>
          </p:nvPr>
        </p:nvSpPr>
        <p:spPr>
          <a:xfrm>
            <a:off x="716239" y="3532239"/>
            <a:ext cx="2130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55"/>
          <p:cNvSpPr txBox="1"/>
          <p:nvPr>
            <p:ph idx="7" type="subTitle"/>
          </p:nvPr>
        </p:nvSpPr>
        <p:spPr>
          <a:xfrm>
            <a:off x="6275589" y="3120567"/>
            <a:ext cx="213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55"/>
          <p:cNvSpPr txBox="1"/>
          <p:nvPr>
            <p:ph idx="8" type="subTitle"/>
          </p:nvPr>
        </p:nvSpPr>
        <p:spPr>
          <a:xfrm>
            <a:off x="6275589" y="3532239"/>
            <a:ext cx="2130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6" name="Google Shape;456;p55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57" name="Google Shape;457;p55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55"/>
          <p:cNvSpPr/>
          <p:nvPr/>
        </p:nvSpPr>
        <p:spPr>
          <a:xfrm rot="-3827617">
            <a:off x="6721359" y="-364131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5"/>
          <p:cNvSpPr/>
          <p:nvPr/>
        </p:nvSpPr>
        <p:spPr>
          <a:xfrm flipH="1" rot="10800000">
            <a:off x="-304675" y="442930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5"/>
          <p:cNvSpPr/>
          <p:nvPr/>
        </p:nvSpPr>
        <p:spPr>
          <a:xfrm flipH="1" rot="10800000">
            <a:off x="902450" y="489057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"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 txBox="1"/>
          <p:nvPr>
            <p:ph type="title"/>
          </p:nvPr>
        </p:nvSpPr>
        <p:spPr>
          <a:xfrm>
            <a:off x="716250" y="540865"/>
            <a:ext cx="38559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65" name="Google Shape;465;p56"/>
          <p:cNvSpPr/>
          <p:nvPr/>
        </p:nvSpPr>
        <p:spPr>
          <a:xfrm>
            <a:off x="7126767" y="-339150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6"/>
          <p:cNvSpPr/>
          <p:nvPr/>
        </p:nvSpPr>
        <p:spPr>
          <a:xfrm>
            <a:off x="7244744" y="-220007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6"/>
          <p:cNvSpPr/>
          <p:nvPr/>
        </p:nvSpPr>
        <p:spPr>
          <a:xfrm rot="-6510446">
            <a:off x="7133673" y="875098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6"/>
          <p:cNvSpPr/>
          <p:nvPr/>
        </p:nvSpPr>
        <p:spPr>
          <a:xfrm rot="-6510446">
            <a:off x="7279080" y="736007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_1_1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72" name="Google Shape;472;p57"/>
          <p:cNvSpPr txBox="1"/>
          <p:nvPr>
            <p:ph idx="1" type="subTitle"/>
          </p:nvPr>
        </p:nvSpPr>
        <p:spPr>
          <a:xfrm>
            <a:off x="717444" y="3284084"/>
            <a:ext cx="2139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57"/>
          <p:cNvSpPr txBox="1"/>
          <p:nvPr>
            <p:ph idx="2" type="subTitle"/>
          </p:nvPr>
        </p:nvSpPr>
        <p:spPr>
          <a:xfrm>
            <a:off x="716244" y="3695589"/>
            <a:ext cx="214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57"/>
          <p:cNvSpPr txBox="1"/>
          <p:nvPr>
            <p:ph idx="3" type="subTitle"/>
          </p:nvPr>
        </p:nvSpPr>
        <p:spPr>
          <a:xfrm>
            <a:off x="3502200" y="3284083"/>
            <a:ext cx="2139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57"/>
          <p:cNvSpPr txBox="1"/>
          <p:nvPr>
            <p:ph idx="4" type="subTitle"/>
          </p:nvPr>
        </p:nvSpPr>
        <p:spPr>
          <a:xfrm>
            <a:off x="3504150" y="3696295"/>
            <a:ext cx="2135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57"/>
          <p:cNvSpPr txBox="1"/>
          <p:nvPr>
            <p:ph idx="5" type="subTitle"/>
          </p:nvPr>
        </p:nvSpPr>
        <p:spPr>
          <a:xfrm>
            <a:off x="6285750" y="3284084"/>
            <a:ext cx="2142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57"/>
          <p:cNvSpPr txBox="1"/>
          <p:nvPr>
            <p:ph idx="6" type="subTitle"/>
          </p:nvPr>
        </p:nvSpPr>
        <p:spPr>
          <a:xfrm>
            <a:off x="6285750" y="3695589"/>
            <a:ext cx="214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7"/>
          <p:cNvSpPr/>
          <p:nvPr/>
        </p:nvSpPr>
        <p:spPr>
          <a:xfrm rot="-5400000">
            <a:off x="8033525" y="22705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7"/>
          <p:cNvSpPr/>
          <p:nvPr/>
        </p:nvSpPr>
        <p:spPr>
          <a:xfrm rot="-5400000">
            <a:off x="8402450" y="-584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7"/>
          <p:cNvSpPr/>
          <p:nvPr/>
        </p:nvSpPr>
        <p:spPr>
          <a:xfrm rot="-5400000">
            <a:off x="7526375" y="-749450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7"/>
          <p:cNvSpPr/>
          <p:nvPr/>
        </p:nvSpPr>
        <p:spPr>
          <a:xfrm rot="-5400000">
            <a:off x="7270488" y="35288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7"/>
          <p:cNvSpPr/>
          <p:nvPr/>
        </p:nvSpPr>
        <p:spPr>
          <a:xfrm flipH="1" rot="10800000">
            <a:off x="314150" y="445405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7"/>
          <p:cNvSpPr/>
          <p:nvPr/>
        </p:nvSpPr>
        <p:spPr>
          <a:xfrm flipH="1" rot="10800000">
            <a:off x="1521275" y="491532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7"/>
          <p:cNvSpPr/>
          <p:nvPr/>
        </p:nvSpPr>
        <p:spPr>
          <a:xfrm flipH="1" rot="-4440274">
            <a:off x="-533347" y="3955838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7"/>
          <p:cNvSpPr/>
          <p:nvPr/>
        </p:nvSpPr>
        <p:spPr>
          <a:xfrm flipH="1" rot="-4440274">
            <a:off x="-250174" y="4138062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/>
          <p:nvPr/>
        </p:nvSpPr>
        <p:spPr>
          <a:xfrm flipH="1" rot="10800000">
            <a:off x="7517437" y="4250066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8"/>
          <p:cNvSpPr/>
          <p:nvPr/>
        </p:nvSpPr>
        <p:spPr>
          <a:xfrm flipH="1" rot="10800000">
            <a:off x="7929992" y="457162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8"/>
          <p:cNvSpPr/>
          <p:nvPr/>
        </p:nvSpPr>
        <p:spPr>
          <a:xfrm flipH="1" rot="10800000">
            <a:off x="6962268" y="4226313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8"/>
          <p:cNvSpPr/>
          <p:nvPr/>
        </p:nvSpPr>
        <p:spPr>
          <a:xfrm flipH="1" rot="10800000">
            <a:off x="6892931" y="4769795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8"/>
          <p:cNvSpPr/>
          <p:nvPr/>
        </p:nvSpPr>
        <p:spPr>
          <a:xfrm flipH="1" rot="10800000">
            <a:off x="7857115" y="428515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8"/>
          <p:cNvSpPr/>
          <p:nvPr/>
        </p:nvSpPr>
        <p:spPr>
          <a:xfrm flipH="1" rot="10800000">
            <a:off x="6897873" y="4225493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8"/>
          <p:cNvSpPr/>
          <p:nvPr/>
        </p:nvSpPr>
        <p:spPr>
          <a:xfrm flipH="1" rot="10800000">
            <a:off x="-61900" y="-16512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8"/>
          <p:cNvSpPr/>
          <p:nvPr/>
        </p:nvSpPr>
        <p:spPr>
          <a:xfrm flipH="1" rot="10800000">
            <a:off x="1110725" y="147963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59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99" name="Google Shape;499;p59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9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59"/>
          <p:cNvSpPr/>
          <p:nvPr/>
        </p:nvSpPr>
        <p:spPr>
          <a:xfrm rot="-3827617">
            <a:off x="6721359" y="-364131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9"/>
          <p:cNvSpPr/>
          <p:nvPr/>
        </p:nvSpPr>
        <p:spPr>
          <a:xfrm flipH="1" rot="10800000">
            <a:off x="-304675" y="442930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9"/>
          <p:cNvSpPr/>
          <p:nvPr/>
        </p:nvSpPr>
        <p:spPr>
          <a:xfrm flipH="1" rot="10800000">
            <a:off x="902450" y="489057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24"/>
          <p:cNvSpPr txBox="1"/>
          <p:nvPr>
            <p:ph idx="2" type="title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9" name="Google Shape;39;p24"/>
          <p:cNvSpPr/>
          <p:nvPr/>
        </p:nvSpPr>
        <p:spPr>
          <a:xfrm flipH="1" rot="10800000">
            <a:off x="7517437" y="4250066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4"/>
          <p:cNvSpPr/>
          <p:nvPr/>
        </p:nvSpPr>
        <p:spPr>
          <a:xfrm flipH="1" rot="10800000">
            <a:off x="7929992" y="457162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4"/>
          <p:cNvSpPr/>
          <p:nvPr/>
        </p:nvSpPr>
        <p:spPr>
          <a:xfrm flipH="1" rot="10800000">
            <a:off x="6962268" y="4226313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4"/>
          <p:cNvSpPr/>
          <p:nvPr/>
        </p:nvSpPr>
        <p:spPr>
          <a:xfrm flipH="1" rot="10800000">
            <a:off x="6892931" y="4769795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 flipH="1" rot="10800000">
            <a:off x="7857115" y="428515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4"/>
          <p:cNvSpPr/>
          <p:nvPr/>
        </p:nvSpPr>
        <p:spPr>
          <a:xfrm flipH="1" rot="10800000">
            <a:off x="6897873" y="4225493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24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46" name="Google Shape;46;p24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4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4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4_1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60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507" name="Google Shape;507;p60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0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0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60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0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0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0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25"/>
          <p:cNvSpPr txBox="1"/>
          <p:nvPr>
            <p:ph idx="1" type="subTitle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/>
        </p:txBody>
      </p:sp>
      <p:grpSp>
        <p:nvGrpSpPr>
          <p:cNvPr id="53" name="Google Shape;53;p25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54" name="Google Shape;54;p25"/>
            <p:cNvSpPr/>
            <p:nvPr/>
          </p:nvSpPr>
          <p:spPr>
            <a:xfrm>
              <a:off x="499875" y="1404500"/>
              <a:ext cx="628800" cy="1136775"/>
            </a:xfrm>
            <a:custGeom>
              <a:rect b="b" l="l" r="r" t="t"/>
              <a:pathLst>
                <a:path extrusionOk="0" h="45471" w="25152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5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5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25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58" name="Google Shape;58;p25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5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5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25"/>
          <p:cNvSpPr/>
          <p:nvPr/>
        </p:nvSpPr>
        <p:spPr>
          <a:xfrm>
            <a:off x="105500" y="4153475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5"/>
          <p:cNvSpPr/>
          <p:nvPr/>
        </p:nvSpPr>
        <p:spPr>
          <a:xfrm>
            <a:off x="587475" y="448972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5"/>
          <p:cNvSpPr/>
          <p:nvPr/>
        </p:nvSpPr>
        <p:spPr>
          <a:xfrm rot="5400000">
            <a:off x="8220520" y="4001729"/>
            <a:ext cx="1501265" cy="784145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5"/>
          <p:cNvSpPr/>
          <p:nvPr/>
        </p:nvSpPr>
        <p:spPr>
          <a:xfrm rot="5400000">
            <a:off x="8698759" y="3789213"/>
            <a:ext cx="573696" cy="43685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3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 txBox="1"/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8" name="Google Shape;6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/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27"/>
          <p:cNvSpPr txBox="1"/>
          <p:nvPr>
            <p:ph idx="1" type="subTitle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/>
          <p:nvPr/>
        </p:nvSpPr>
        <p:spPr>
          <a:xfrm>
            <a:off x="7377050" y="4537325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7"/>
          <p:cNvSpPr/>
          <p:nvPr/>
        </p:nvSpPr>
        <p:spPr>
          <a:xfrm>
            <a:off x="8299425" y="4540275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7"/>
          <p:cNvSpPr/>
          <p:nvPr/>
        </p:nvSpPr>
        <p:spPr>
          <a:xfrm>
            <a:off x="8104875" y="3230550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7"/>
          <p:cNvSpPr/>
          <p:nvPr/>
        </p:nvSpPr>
        <p:spPr>
          <a:xfrm>
            <a:off x="7675075" y="2944725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7"/>
          <p:cNvSpPr/>
          <p:nvPr/>
        </p:nvSpPr>
        <p:spPr>
          <a:xfrm>
            <a:off x="8157050" y="328097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0" name="Google Shape;80;p28"/>
          <p:cNvSpPr txBox="1"/>
          <p:nvPr>
            <p:ph idx="2" type="title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81" name="Google Shape;81;p28"/>
          <p:cNvSpPr/>
          <p:nvPr/>
        </p:nvSpPr>
        <p:spPr>
          <a:xfrm flipH="1">
            <a:off x="5782" y="4440953"/>
            <a:ext cx="778410" cy="545373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8"/>
          <p:cNvSpPr/>
          <p:nvPr/>
        </p:nvSpPr>
        <p:spPr>
          <a:xfrm flipH="1">
            <a:off x="48" y="3018125"/>
            <a:ext cx="1207278" cy="1713447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8"/>
          <p:cNvSpPr/>
          <p:nvPr/>
        </p:nvSpPr>
        <p:spPr>
          <a:xfrm flipH="1">
            <a:off x="583631" y="3293213"/>
            <a:ext cx="743094" cy="580716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8"/>
          <p:cNvSpPr/>
          <p:nvPr/>
        </p:nvSpPr>
        <p:spPr>
          <a:xfrm flipH="1">
            <a:off x="512936" y="3459406"/>
            <a:ext cx="595053" cy="520344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8"/>
          <p:cNvSpPr/>
          <p:nvPr/>
        </p:nvSpPr>
        <p:spPr>
          <a:xfrm>
            <a:off x="8199150" y="-158428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8"/>
          <p:cNvSpPr/>
          <p:nvPr/>
        </p:nvSpPr>
        <p:spPr>
          <a:xfrm>
            <a:off x="7044200" y="-51428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8"/>
          <p:cNvSpPr/>
          <p:nvPr/>
        </p:nvSpPr>
        <p:spPr>
          <a:xfrm>
            <a:off x="8251325" y="-5142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8"/>
          <p:cNvSpPr/>
          <p:nvPr/>
        </p:nvSpPr>
        <p:spPr>
          <a:xfrm rot="-6359726">
            <a:off x="6196703" y="-628312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8"/>
          <p:cNvSpPr/>
          <p:nvPr/>
        </p:nvSpPr>
        <p:spPr>
          <a:xfrm rot="-6359726">
            <a:off x="6479876" y="369269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 txBox="1"/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3" name="Google Shape;93;p29"/>
          <p:cNvSpPr txBox="1"/>
          <p:nvPr>
            <p:ph idx="1" type="subTitle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9"/>
          <p:cNvSpPr txBox="1"/>
          <p:nvPr>
            <p:ph idx="2" type="subTitle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9"/>
          <p:cNvSpPr txBox="1"/>
          <p:nvPr>
            <p:ph idx="3" type="subTitle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4" type="subTitle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5" type="subTitle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9"/>
          <p:cNvSpPr txBox="1"/>
          <p:nvPr>
            <p:ph idx="6" type="subTitle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9"/>
          <p:cNvSpPr txBox="1"/>
          <p:nvPr>
            <p:ph idx="7" type="subTitle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9"/>
          <p:cNvSpPr txBox="1"/>
          <p:nvPr>
            <p:ph idx="8" type="subTitle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9" type="title"/>
          </p:nvPr>
        </p:nvSpPr>
        <p:spPr>
          <a:xfrm>
            <a:off x="716250" y="1481479"/>
            <a:ext cx="466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9"/>
          <p:cNvSpPr txBox="1"/>
          <p:nvPr>
            <p:ph idx="13" type="title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9"/>
          <p:cNvSpPr txBox="1"/>
          <p:nvPr>
            <p:ph idx="14" type="title"/>
          </p:nvPr>
        </p:nvSpPr>
        <p:spPr>
          <a:xfrm>
            <a:off x="716250" y="3185876"/>
            <a:ext cx="466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9"/>
          <p:cNvSpPr txBox="1"/>
          <p:nvPr>
            <p:ph idx="15" type="title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9"/>
          <p:cNvSpPr/>
          <p:nvPr/>
        </p:nvSpPr>
        <p:spPr>
          <a:xfrm>
            <a:off x="8204100" y="-100825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9"/>
          <p:cNvSpPr/>
          <p:nvPr/>
        </p:nvSpPr>
        <p:spPr>
          <a:xfrm>
            <a:off x="8256275" y="6175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9"/>
          <p:cNvSpPr/>
          <p:nvPr/>
        </p:nvSpPr>
        <p:spPr>
          <a:xfrm>
            <a:off x="-589400" y="-708725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9"/>
          <p:cNvSpPr/>
          <p:nvPr/>
        </p:nvSpPr>
        <p:spPr>
          <a:xfrm>
            <a:off x="-590275" y="1550675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b="0" i="0" sz="3000" u="none" cap="none" strike="noStrik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"/>
          <p:cNvPicPr preferRelativeResize="0"/>
          <p:nvPr/>
        </p:nvPicPr>
        <p:blipFill rotWithShape="1">
          <a:blip r:embed="rId3">
            <a:alphaModFix/>
          </a:blip>
          <a:srcRect b="-1687" l="3094" r="-6602" t="2412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0" name="Google Shape;520;p1"/>
          <p:cNvSpPr txBox="1"/>
          <p:nvPr>
            <p:ph type="ctrTitle"/>
          </p:nvPr>
        </p:nvSpPr>
        <p:spPr>
          <a:xfrm flipH="1">
            <a:off x="833525" y="925975"/>
            <a:ext cx="5425800" cy="24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600"/>
              <a:t>Analyze stock market using Association rule </a:t>
            </a:r>
            <a:endParaRPr sz="4600"/>
          </a:p>
        </p:txBody>
      </p:sp>
      <p:sp>
        <p:nvSpPr>
          <p:cNvPr id="521" name="Google Shape;521;p1"/>
          <p:cNvSpPr txBox="1"/>
          <p:nvPr>
            <p:ph idx="1" type="subTitle"/>
          </p:nvPr>
        </p:nvSpPr>
        <p:spPr>
          <a:xfrm>
            <a:off x="1098950" y="3273475"/>
            <a:ext cx="3630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Group 12: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Duong Dinh Trung - 1814498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To Hoang Dao - 1852309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10"/>
          <p:cNvGrpSpPr/>
          <p:nvPr/>
        </p:nvGrpSpPr>
        <p:grpSpPr>
          <a:xfrm rot="5400000">
            <a:off x="7938185" y="272022"/>
            <a:ext cx="808790" cy="1081915"/>
            <a:chOff x="5700725" y="2096750"/>
            <a:chExt cx="1468925" cy="1964975"/>
          </a:xfrm>
        </p:grpSpPr>
        <p:sp>
          <p:nvSpPr>
            <p:cNvPr id="594" name="Google Shape;594;p10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8" name="Google Shape;598;p10"/>
          <p:cNvGrpSpPr/>
          <p:nvPr/>
        </p:nvGrpSpPr>
        <p:grpSpPr>
          <a:xfrm>
            <a:off x="221204" y="3699544"/>
            <a:ext cx="885185" cy="1313185"/>
            <a:chOff x="3639300" y="1362050"/>
            <a:chExt cx="1228400" cy="1822350"/>
          </a:xfrm>
        </p:grpSpPr>
        <p:sp>
          <p:nvSpPr>
            <p:cNvPr id="599" name="Google Shape;599;p10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3749850" y="13620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p10"/>
          <p:cNvSpPr txBox="1"/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processing</a:t>
            </a:r>
            <a:endParaRPr/>
          </a:p>
        </p:txBody>
      </p:sp>
      <p:graphicFrame>
        <p:nvGraphicFramePr>
          <p:cNvPr id="604" name="Google Shape;604;p10"/>
          <p:cNvGraphicFramePr/>
          <p:nvPr/>
        </p:nvGraphicFramePr>
        <p:xfrm>
          <a:off x="2172678" y="17770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{BB3AFBD9-2D3A-4E16-97D2-570C0247F17F}</a:tableStyleId>
              </a:tblPr>
              <a:tblGrid>
                <a:gridCol w="1497250"/>
                <a:gridCol w="1208050"/>
                <a:gridCol w="1180950"/>
                <a:gridCol w="1220300"/>
              </a:tblGrid>
              <a:tr h="21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Date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AMD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CHGG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NVDA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12/10/2020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0.639999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0.430000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2.364990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13/10/2020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0.419998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2.369995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-0.482498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...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05" name="Google Shape;605;p10"/>
          <p:cNvSpPr txBox="1"/>
          <p:nvPr>
            <p:ph idx="4294967295" type="subTitle"/>
          </p:nvPr>
        </p:nvSpPr>
        <p:spPr>
          <a:xfrm>
            <a:off x="2172700" y="3931275"/>
            <a:ext cx="5106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Lato"/>
              <a:buNone/>
            </a:pPr>
            <a:r>
              <a:rPr b="0" i="1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Fig4. Changes between Open and Close in US stocks</a:t>
            </a:r>
            <a:endParaRPr b="0" i="1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11"/>
          <p:cNvGrpSpPr/>
          <p:nvPr/>
        </p:nvGrpSpPr>
        <p:grpSpPr>
          <a:xfrm rot="5400000">
            <a:off x="7938185" y="272022"/>
            <a:ext cx="808790" cy="1081915"/>
            <a:chOff x="5700725" y="2096750"/>
            <a:chExt cx="1468925" cy="1964975"/>
          </a:xfrm>
        </p:grpSpPr>
        <p:sp>
          <p:nvSpPr>
            <p:cNvPr id="612" name="Google Shape;612;p11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11"/>
          <p:cNvGrpSpPr/>
          <p:nvPr/>
        </p:nvGrpSpPr>
        <p:grpSpPr>
          <a:xfrm>
            <a:off x="221204" y="3699544"/>
            <a:ext cx="885185" cy="1313185"/>
            <a:chOff x="3639300" y="1362050"/>
            <a:chExt cx="1228400" cy="1822350"/>
          </a:xfrm>
        </p:grpSpPr>
        <p:sp>
          <p:nvSpPr>
            <p:cNvPr id="617" name="Google Shape;617;p11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3749850" y="13620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11"/>
          <p:cNvSpPr txBox="1"/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processing</a:t>
            </a:r>
            <a:endParaRPr/>
          </a:p>
        </p:txBody>
      </p:sp>
      <p:graphicFrame>
        <p:nvGraphicFramePr>
          <p:cNvPr id="622" name="Google Shape;622;p11"/>
          <p:cNvGraphicFramePr/>
          <p:nvPr/>
        </p:nvGraphicFramePr>
        <p:xfrm>
          <a:off x="1641428" y="17770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{BB3AFBD9-2D3A-4E16-97D2-570C0247F17F}</a:tableStyleId>
              </a:tblPr>
              <a:tblGrid>
                <a:gridCol w="1400850"/>
                <a:gridCol w="1130250"/>
                <a:gridCol w="1130250"/>
                <a:gridCol w="1130250"/>
                <a:gridCol w="1104925"/>
              </a:tblGrid>
              <a:tr h="21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Date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FPT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MWG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PNJ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VNM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12/10/2020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-0.98300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-1.38999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0.19299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13/10/2020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-0.17000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-0.85199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0.49599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0.90960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...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23" name="Google Shape;623;p11"/>
          <p:cNvSpPr txBox="1"/>
          <p:nvPr>
            <p:ph idx="4294967295" type="subTitle"/>
          </p:nvPr>
        </p:nvSpPr>
        <p:spPr>
          <a:xfrm>
            <a:off x="1641425" y="3931275"/>
            <a:ext cx="589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Lato"/>
              <a:buNone/>
            </a:pPr>
            <a:r>
              <a:rPr b="0" i="1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Fig5. Changes between Open and Close in VN stocks</a:t>
            </a:r>
            <a:endParaRPr b="0" i="1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2"/>
          <p:cNvSpPr txBox="1"/>
          <p:nvPr>
            <p:ph type="title"/>
          </p:nvPr>
        </p:nvSpPr>
        <p:spPr>
          <a:xfrm>
            <a:off x="716250" y="539500"/>
            <a:ext cx="3835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Naming rules</a:t>
            </a:r>
            <a:endParaRPr/>
          </a:p>
        </p:txBody>
      </p:sp>
      <p:sp>
        <p:nvSpPr>
          <p:cNvPr id="630" name="Google Shape;630;p12"/>
          <p:cNvSpPr txBox="1"/>
          <p:nvPr/>
        </p:nvSpPr>
        <p:spPr>
          <a:xfrm>
            <a:off x="716250" y="1321800"/>
            <a:ext cx="34653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+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If change  &gt;  0: Type is 1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+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If change  &lt;  0: Type is 2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+"/>
            </a:pP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If change ==0: Type is 3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12"/>
          <p:cNvSpPr txBox="1"/>
          <p:nvPr/>
        </p:nvSpPr>
        <p:spPr>
          <a:xfrm>
            <a:off x="4181550" y="2657450"/>
            <a:ext cx="20688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AMD</a:t>
            </a: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  S1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CHGG</a:t>
            </a: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S2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NVDA: </a:t>
            </a: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S3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12"/>
          <p:cNvSpPr txBox="1"/>
          <p:nvPr/>
        </p:nvSpPr>
        <p:spPr>
          <a:xfrm>
            <a:off x="716250" y="2657450"/>
            <a:ext cx="20688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FPT</a:t>
            </a: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  F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MWG</a:t>
            </a: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M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PNJ: </a:t>
            </a: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1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VNM</a:t>
            </a:r>
            <a:r>
              <a:rPr b="0" i="0" lang="en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V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3"/>
          <p:cNvSpPr txBox="1"/>
          <p:nvPr/>
        </p:nvSpPr>
        <p:spPr>
          <a:xfrm>
            <a:off x="5396125" y="1739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Data processing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39" name="Google Shape;639;p13"/>
          <p:cNvGraphicFramePr/>
          <p:nvPr/>
        </p:nvGraphicFramePr>
        <p:xfrm>
          <a:off x="2172678" y="17770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{BB3AFBD9-2D3A-4E16-97D2-570C0247F17F}</a:tableStyleId>
              </a:tblPr>
              <a:tblGrid>
                <a:gridCol w="1497250"/>
                <a:gridCol w="1208050"/>
                <a:gridCol w="1180950"/>
                <a:gridCol w="1220300"/>
              </a:tblGrid>
              <a:tr h="21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Date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AMD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CHGG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NVDA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12/10/2020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S11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S21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S31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13/10/2020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S11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S21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S32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...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40" name="Google Shape;640;p13"/>
          <p:cNvSpPr txBox="1"/>
          <p:nvPr>
            <p:ph idx="1" type="subTitle"/>
          </p:nvPr>
        </p:nvSpPr>
        <p:spPr>
          <a:xfrm>
            <a:off x="1992200" y="3931275"/>
            <a:ext cx="5505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i="1" lang="en"/>
              <a:t>Fig6. Convert label US stocks</a:t>
            </a:r>
            <a:endParaRPr i="1"/>
          </a:p>
        </p:txBody>
      </p:sp>
      <p:sp>
        <p:nvSpPr>
          <p:cNvPr id="641" name="Google Shape;64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6" name="Google Shape;646;p14"/>
          <p:cNvGraphicFramePr/>
          <p:nvPr/>
        </p:nvGraphicFramePr>
        <p:xfrm>
          <a:off x="1641428" y="17770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{BB3AFBD9-2D3A-4E16-97D2-570C0247F17F}</a:tableStyleId>
              </a:tblPr>
              <a:tblGrid>
                <a:gridCol w="1400850"/>
                <a:gridCol w="1130250"/>
                <a:gridCol w="1130250"/>
                <a:gridCol w="1130250"/>
                <a:gridCol w="1104925"/>
              </a:tblGrid>
              <a:tr h="21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Date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FPT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MWG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PNJ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VNM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12/10/2020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F3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M2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P2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V1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13/10/2020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F2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M2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P1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V1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...</a:t>
                      </a:r>
                      <a:endParaRPr sz="1800" u="none" cap="none" strike="noStrike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Lato"/>
                          <a:ea typeface="Lato"/>
                          <a:cs typeface="Lato"/>
                          <a:sym typeface="Lato"/>
                        </a:rPr>
                        <a:t>...</a:t>
                      </a:r>
                      <a:endParaRPr sz="14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47" name="Google Shape;647;p14"/>
          <p:cNvSpPr txBox="1"/>
          <p:nvPr>
            <p:ph idx="1" type="subTitle"/>
          </p:nvPr>
        </p:nvSpPr>
        <p:spPr>
          <a:xfrm>
            <a:off x="1992200" y="3931275"/>
            <a:ext cx="5505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rPr i="1" lang="en"/>
              <a:t>Fig7. Convert label VN stocks</a:t>
            </a:r>
            <a:endParaRPr i="1"/>
          </a:p>
        </p:txBody>
      </p:sp>
      <p:sp>
        <p:nvSpPr>
          <p:cNvPr id="648" name="Google Shape;648;p14"/>
          <p:cNvSpPr txBox="1"/>
          <p:nvPr/>
        </p:nvSpPr>
        <p:spPr>
          <a:xfrm>
            <a:off x="5396125" y="1739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Data processing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5"/>
          <p:cNvPicPr preferRelativeResize="0"/>
          <p:nvPr/>
        </p:nvPicPr>
        <p:blipFill rotWithShape="1">
          <a:blip r:embed="rId3">
            <a:alphaModFix/>
          </a:blip>
          <a:srcRect b="0" l="-21934" r="-27990" t="2276"/>
          <a:stretch/>
        </p:blipFill>
        <p:spPr>
          <a:xfrm>
            <a:off x="2792050" y="919325"/>
            <a:ext cx="4989900" cy="3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5"/>
          <p:cNvSpPr txBox="1"/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56" name="Google Shape;656;p15"/>
          <p:cNvSpPr txBox="1"/>
          <p:nvPr>
            <p:ph idx="2" type="title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7" name="Google Shape;65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6"/>
          <p:cNvSpPr txBox="1"/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Rules from US stocks</a:t>
            </a:r>
            <a:endParaRPr/>
          </a:p>
        </p:txBody>
      </p:sp>
      <p:sp>
        <p:nvSpPr>
          <p:cNvPr id="663" name="Google Shape;663;p16"/>
          <p:cNvSpPr txBox="1"/>
          <p:nvPr>
            <p:ph idx="1" type="subTitle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{ S32}=&gt;S12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64" name="Google Shape;664;p16"/>
          <p:cNvSpPr txBox="1"/>
          <p:nvPr>
            <p:ph idx="2" type="subTitle"/>
          </p:nvPr>
        </p:nvSpPr>
        <p:spPr>
          <a:xfrm>
            <a:off x="716250" y="2185650"/>
            <a:ext cx="3151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Confidence: 81.06%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b="1" lang="en" sz="1500">
                <a:solidFill>
                  <a:schemeClr val="accent5"/>
                </a:solidFill>
              </a:rPr>
              <a:t>=&gt;If </a:t>
            </a:r>
            <a:r>
              <a:rPr b="1" lang="en" sz="1500" u="sng">
                <a:solidFill>
                  <a:schemeClr val="accent5"/>
                </a:solidFill>
              </a:rPr>
              <a:t>NVDA</a:t>
            </a:r>
            <a:r>
              <a:rPr b="1" lang="en" sz="1500">
                <a:solidFill>
                  <a:schemeClr val="accent5"/>
                </a:solidFill>
              </a:rPr>
              <a:t> is down then </a:t>
            </a:r>
            <a:r>
              <a:rPr b="1" lang="en" sz="1500" u="sng">
                <a:solidFill>
                  <a:schemeClr val="accent5"/>
                </a:solidFill>
              </a:rPr>
              <a:t>AMD</a:t>
            </a:r>
            <a:r>
              <a:rPr b="1" lang="en" sz="1500">
                <a:solidFill>
                  <a:schemeClr val="accent5"/>
                </a:solidFill>
              </a:rPr>
              <a:t> is down</a:t>
            </a:r>
            <a:endParaRPr b="1" sz="1500">
              <a:solidFill>
                <a:schemeClr val="accent5"/>
              </a:solidFill>
            </a:endParaRPr>
          </a:p>
        </p:txBody>
      </p:sp>
      <p:sp>
        <p:nvSpPr>
          <p:cNvPr id="665" name="Google Shape;665;p16"/>
          <p:cNvSpPr txBox="1"/>
          <p:nvPr>
            <p:ph idx="3" type="subTitle"/>
          </p:nvPr>
        </p:nvSpPr>
        <p:spPr>
          <a:xfrm>
            <a:off x="6055154" y="1510725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{ S22, S11}=&gt; S31 </a:t>
            </a:r>
            <a:endParaRPr/>
          </a:p>
        </p:txBody>
      </p:sp>
      <p:sp>
        <p:nvSpPr>
          <p:cNvPr id="666" name="Google Shape;666;p16"/>
          <p:cNvSpPr txBox="1"/>
          <p:nvPr>
            <p:ph idx="4" type="subTitle"/>
          </p:nvPr>
        </p:nvSpPr>
        <p:spPr>
          <a:xfrm>
            <a:off x="5690825" y="2200275"/>
            <a:ext cx="32976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Confidence: 83.33%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accent5"/>
                </a:solidFill>
              </a:rPr>
              <a:t>=&gt;If </a:t>
            </a:r>
            <a:r>
              <a:rPr b="1" lang="en" sz="1500" u="sng">
                <a:solidFill>
                  <a:schemeClr val="accent5"/>
                </a:solidFill>
              </a:rPr>
              <a:t>CHGG</a:t>
            </a:r>
            <a:r>
              <a:rPr b="1" lang="en" sz="1500">
                <a:solidFill>
                  <a:schemeClr val="accent5"/>
                </a:solidFill>
              </a:rPr>
              <a:t> is down and </a:t>
            </a:r>
            <a:r>
              <a:rPr b="1" lang="en" sz="1500" u="sng">
                <a:solidFill>
                  <a:schemeClr val="accent5"/>
                </a:solidFill>
              </a:rPr>
              <a:t>AMD</a:t>
            </a:r>
            <a:r>
              <a:rPr b="1" lang="en" sz="1500">
                <a:solidFill>
                  <a:schemeClr val="accent5"/>
                </a:solidFill>
              </a:rPr>
              <a:t> is up then NVDA is up</a:t>
            </a:r>
            <a:endParaRPr b="1" sz="15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500"/>
          </a:p>
        </p:txBody>
      </p:sp>
      <p:sp>
        <p:nvSpPr>
          <p:cNvPr id="667" name="Google Shape;667;p16"/>
          <p:cNvSpPr txBox="1"/>
          <p:nvPr>
            <p:ph idx="5" type="subTitle"/>
          </p:nvPr>
        </p:nvSpPr>
        <p:spPr>
          <a:xfrm>
            <a:off x="1097250" y="3200925"/>
            <a:ext cx="1836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{ S22 , S12}=&gt; S32 </a:t>
            </a:r>
            <a:endParaRPr/>
          </a:p>
        </p:txBody>
      </p:sp>
      <p:sp>
        <p:nvSpPr>
          <p:cNvPr id="668" name="Google Shape;668;p16"/>
          <p:cNvSpPr txBox="1"/>
          <p:nvPr>
            <p:ph idx="6" type="subTitle"/>
          </p:nvPr>
        </p:nvSpPr>
        <p:spPr>
          <a:xfrm>
            <a:off x="716250" y="3812425"/>
            <a:ext cx="3044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Confidence: 85.37%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dk2"/>
                </a:solidFill>
              </a:rPr>
              <a:t>=&gt;If </a:t>
            </a:r>
            <a:r>
              <a:rPr b="1" lang="en" sz="1500" u="sng">
                <a:solidFill>
                  <a:schemeClr val="dk2"/>
                </a:solidFill>
              </a:rPr>
              <a:t>CHGG</a:t>
            </a:r>
            <a:r>
              <a:rPr b="1" lang="en" sz="1500">
                <a:solidFill>
                  <a:schemeClr val="dk2"/>
                </a:solidFill>
              </a:rPr>
              <a:t> is down and </a:t>
            </a:r>
            <a:r>
              <a:rPr b="1" lang="en" sz="1500" u="sng">
                <a:solidFill>
                  <a:schemeClr val="dk2"/>
                </a:solidFill>
              </a:rPr>
              <a:t>AMD</a:t>
            </a:r>
            <a:r>
              <a:rPr b="1" lang="en" sz="1500">
                <a:solidFill>
                  <a:schemeClr val="dk2"/>
                </a:solidFill>
              </a:rPr>
              <a:t> is down then </a:t>
            </a:r>
            <a:r>
              <a:rPr b="1" lang="en" sz="1500" u="sng">
                <a:solidFill>
                  <a:schemeClr val="dk2"/>
                </a:solidFill>
              </a:rPr>
              <a:t>AMD</a:t>
            </a:r>
            <a:r>
              <a:rPr b="1" lang="en" sz="1500">
                <a:solidFill>
                  <a:schemeClr val="dk2"/>
                </a:solidFill>
              </a:rPr>
              <a:t> is down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500"/>
          </a:p>
        </p:txBody>
      </p:sp>
      <p:sp>
        <p:nvSpPr>
          <p:cNvPr id="669" name="Google Shape;669;p16"/>
          <p:cNvSpPr txBox="1"/>
          <p:nvPr>
            <p:ph idx="9" type="title"/>
          </p:nvPr>
        </p:nvSpPr>
        <p:spPr>
          <a:xfrm>
            <a:off x="716250" y="1481479"/>
            <a:ext cx="466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0" name="Google Shape;670;p16"/>
          <p:cNvSpPr txBox="1"/>
          <p:nvPr>
            <p:ph idx="13" type="title"/>
          </p:nvPr>
        </p:nvSpPr>
        <p:spPr>
          <a:xfrm>
            <a:off x="5690825" y="1496096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1" name="Google Shape;671;p16"/>
          <p:cNvSpPr txBox="1"/>
          <p:nvPr>
            <p:ph idx="14" type="title"/>
          </p:nvPr>
        </p:nvSpPr>
        <p:spPr>
          <a:xfrm>
            <a:off x="716250" y="3185876"/>
            <a:ext cx="466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2" name="Google Shape;67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7"/>
          <p:cNvSpPr txBox="1"/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Rules from VN stocks</a:t>
            </a:r>
            <a:endParaRPr/>
          </a:p>
        </p:txBody>
      </p:sp>
      <p:sp>
        <p:nvSpPr>
          <p:cNvPr id="678" name="Google Shape;678;p17"/>
          <p:cNvSpPr txBox="1"/>
          <p:nvPr>
            <p:ph idx="1" type="subTitle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{ P1 , F1}=&gt;M1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79" name="Google Shape;679;p17"/>
          <p:cNvSpPr txBox="1"/>
          <p:nvPr>
            <p:ph idx="2" type="subTitle"/>
          </p:nvPr>
        </p:nvSpPr>
        <p:spPr>
          <a:xfrm>
            <a:off x="716250" y="2185650"/>
            <a:ext cx="3102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Confidence: 81.69%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dk2"/>
                </a:solidFill>
              </a:rPr>
              <a:t>=&gt;If </a:t>
            </a:r>
            <a:r>
              <a:rPr b="1" lang="en" sz="1500" u="sng">
                <a:solidFill>
                  <a:schemeClr val="dk2"/>
                </a:solidFill>
              </a:rPr>
              <a:t>PNJ</a:t>
            </a:r>
            <a:r>
              <a:rPr b="1" lang="en" sz="1500">
                <a:solidFill>
                  <a:schemeClr val="dk2"/>
                </a:solidFill>
              </a:rPr>
              <a:t> is up and </a:t>
            </a:r>
            <a:r>
              <a:rPr b="1" lang="en" sz="1500" u="sng">
                <a:solidFill>
                  <a:schemeClr val="dk2"/>
                </a:solidFill>
              </a:rPr>
              <a:t>FPT</a:t>
            </a:r>
            <a:r>
              <a:rPr b="1" lang="en" sz="1500">
                <a:solidFill>
                  <a:schemeClr val="dk2"/>
                </a:solidFill>
              </a:rPr>
              <a:t> is up and then </a:t>
            </a:r>
            <a:r>
              <a:rPr b="1" lang="en" sz="1500" u="sng">
                <a:solidFill>
                  <a:schemeClr val="dk2"/>
                </a:solidFill>
              </a:rPr>
              <a:t>MWG</a:t>
            </a:r>
            <a:r>
              <a:rPr b="1" lang="en" sz="1500">
                <a:solidFill>
                  <a:schemeClr val="dk2"/>
                </a:solidFill>
              </a:rPr>
              <a:t> is up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500"/>
          </a:p>
        </p:txBody>
      </p:sp>
      <p:sp>
        <p:nvSpPr>
          <p:cNvPr id="680" name="Google Shape;680;p17"/>
          <p:cNvSpPr txBox="1"/>
          <p:nvPr>
            <p:ph idx="3" type="subTitle"/>
          </p:nvPr>
        </p:nvSpPr>
        <p:spPr>
          <a:xfrm>
            <a:off x="5866704" y="1510725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{ P1 , F1, V1}=&gt;M1</a:t>
            </a:r>
            <a:endParaRPr/>
          </a:p>
        </p:txBody>
      </p:sp>
      <p:sp>
        <p:nvSpPr>
          <p:cNvPr id="681" name="Google Shape;681;p17"/>
          <p:cNvSpPr txBox="1"/>
          <p:nvPr>
            <p:ph idx="4" type="subTitle"/>
          </p:nvPr>
        </p:nvSpPr>
        <p:spPr>
          <a:xfrm>
            <a:off x="5502375" y="2200275"/>
            <a:ext cx="2937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Confidence: 91.17%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dk2"/>
                </a:solidFill>
              </a:rPr>
              <a:t>=&gt;If </a:t>
            </a:r>
            <a:r>
              <a:rPr b="1" lang="en" sz="1500" u="sng">
                <a:solidFill>
                  <a:schemeClr val="dk2"/>
                </a:solidFill>
              </a:rPr>
              <a:t>PNJ</a:t>
            </a:r>
            <a:r>
              <a:rPr b="1" lang="en" sz="1500">
                <a:solidFill>
                  <a:schemeClr val="dk2"/>
                </a:solidFill>
              </a:rPr>
              <a:t> is up and </a:t>
            </a:r>
            <a:r>
              <a:rPr b="1" lang="en" sz="1500" u="sng">
                <a:solidFill>
                  <a:schemeClr val="dk2"/>
                </a:solidFill>
              </a:rPr>
              <a:t>FPT</a:t>
            </a:r>
            <a:r>
              <a:rPr b="1" lang="en" sz="1500">
                <a:solidFill>
                  <a:schemeClr val="dk2"/>
                </a:solidFill>
              </a:rPr>
              <a:t> is up and </a:t>
            </a:r>
            <a:r>
              <a:rPr b="1" lang="en" sz="1500" u="sng">
                <a:solidFill>
                  <a:schemeClr val="dk2"/>
                </a:solidFill>
              </a:rPr>
              <a:t>VNM</a:t>
            </a:r>
            <a:r>
              <a:rPr b="1" lang="en" sz="1500">
                <a:solidFill>
                  <a:schemeClr val="dk2"/>
                </a:solidFill>
              </a:rPr>
              <a:t> is up then </a:t>
            </a:r>
            <a:r>
              <a:rPr b="1" lang="en" sz="1500" u="sng">
                <a:solidFill>
                  <a:schemeClr val="dk2"/>
                </a:solidFill>
              </a:rPr>
              <a:t>MWG</a:t>
            </a:r>
            <a:r>
              <a:rPr b="1" lang="en" sz="1500">
                <a:solidFill>
                  <a:schemeClr val="dk2"/>
                </a:solidFill>
              </a:rPr>
              <a:t> is up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500"/>
          </a:p>
        </p:txBody>
      </p:sp>
      <p:sp>
        <p:nvSpPr>
          <p:cNvPr id="682" name="Google Shape;682;p17"/>
          <p:cNvSpPr txBox="1"/>
          <p:nvPr>
            <p:ph idx="5" type="subTitle"/>
          </p:nvPr>
        </p:nvSpPr>
        <p:spPr>
          <a:xfrm>
            <a:off x="1097250" y="3200925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{ V2, M2, P2}=&gt; F2 </a:t>
            </a:r>
            <a:endParaRPr/>
          </a:p>
        </p:txBody>
      </p:sp>
      <p:sp>
        <p:nvSpPr>
          <p:cNvPr id="683" name="Google Shape;683;p17"/>
          <p:cNvSpPr txBox="1"/>
          <p:nvPr>
            <p:ph idx="6" type="subTitle"/>
          </p:nvPr>
        </p:nvSpPr>
        <p:spPr>
          <a:xfrm>
            <a:off x="716250" y="3812425"/>
            <a:ext cx="3192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Confidence: 83.67%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dk2"/>
                </a:solidFill>
              </a:rPr>
              <a:t>=&gt;If </a:t>
            </a:r>
            <a:r>
              <a:rPr b="1" lang="en" sz="1500" u="sng">
                <a:solidFill>
                  <a:schemeClr val="dk2"/>
                </a:solidFill>
              </a:rPr>
              <a:t>VNM</a:t>
            </a:r>
            <a:r>
              <a:rPr b="1" lang="en" sz="1500">
                <a:solidFill>
                  <a:schemeClr val="dk2"/>
                </a:solidFill>
              </a:rPr>
              <a:t> is down and </a:t>
            </a:r>
            <a:r>
              <a:rPr b="1" lang="en" sz="1500" u="sng">
                <a:solidFill>
                  <a:schemeClr val="dk2"/>
                </a:solidFill>
              </a:rPr>
              <a:t>MWG</a:t>
            </a:r>
            <a:r>
              <a:rPr b="1" lang="en" sz="1500">
                <a:solidFill>
                  <a:schemeClr val="dk2"/>
                </a:solidFill>
              </a:rPr>
              <a:t> is down and </a:t>
            </a:r>
            <a:r>
              <a:rPr b="1" lang="en" sz="1500" u="sng">
                <a:solidFill>
                  <a:schemeClr val="dk2"/>
                </a:solidFill>
              </a:rPr>
              <a:t>PNJ</a:t>
            </a:r>
            <a:r>
              <a:rPr b="1" lang="en" sz="1500">
                <a:solidFill>
                  <a:schemeClr val="dk2"/>
                </a:solidFill>
              </a:rPr>
              <a:t> is down then </a:t>
            </a:r>
            <a:r>
              <a:rPr b="1" lang="en" sz="1500" u="sng">
                <a:solidFill>
                  <a:schemeClr val="dk2"/>
                </a:solidFill>
              </a:rPr>
              <a:t>FPT</a:t>
            </a:r>
            <a:r>
              <a:rPr b="1" lang="en" sz="1500">
                <a:solidFill>
                  <a:schemeClr val="dk2"/>
                </a:solidFill>
              </a:rPr>
              <a:t> is down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500"/>
          </a:p>
        </p:txBody>
      </p:sp>
      <p:sp>
        <p:nvSpPr>
          <p:cNvPr id="684" name="Google Shape;684;p17"/>
          <p:cNvSpPr txBox="1"/>
          <p:nvPr>
            <p:ph idx="9" type="title"/>
          </p:nvPr>
        </p:nvSpPr>
        <p:spPr>
          <a:xfrm>
            <a:off x="716250" y="1481479"/>
            <a:ext cx="466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5" name="Google Shape;685;p17"/>
          <p:cNvSpPr txBox="1"/>
          <p:nvPr>
            <p:ph idx="13" type="title"/>
          </p:nvPr>
        </p:nvSpPr>
        <p:spPr>
          <a:xfrm>
            <a:off x="5502375" y="1496096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86" name="Google Shape;686;p17"/>
          <p:cNvSpPr txBox="1"/>
          <p:nvPr>
            <p:ph idx="14" type="title"/>
          </p:nvPr>
        </p:nvSpPr>
        <p:spPr>
          <a:xfrm>
            <a:off x="716250" y="3185876"/>
            <a:ext cx="466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7" name="Google Shape;68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8"/>
          <p:cNvSpPr txBox="1"/>
          <p:nvPr>
            <p:ph idx="1" type="subTitle"/>
          </p:nvPr>
        </p:nvSpPr>
        <p:spPr>
          <a:xfrm>
            <a:off x="688375" y="1160575"/>
            <a:ext cx="7136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Kamley, S., Jaloree, S., &amp; Thakur, R. (1970, January 01). An Association Rule Mining Model for Finding the Interesting Patterns in Stock Market Dataset: Semantic Scholar. Retrieved June 08, 2020, from https://www.semanticscholar.org/paper/An-Association-Rule-Mining-Model-for-Finding-the-in-Kamley-Jal oree/35bd8d8c40a37e4e07c340f81cf494cd7d0d7d9d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AutoNum type="arabicPeriod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Malik.. Association Rule Mining via Apriori Algorithm in Python. Stack Abuse. https://stackabuse.com/association-rule-mining-via-apriori-algorithm-in-python/?fbclid=IwAR3r5mqU_DSNhbj3wlCfKs-FAyftCYp5alkV2yhKd0ZHpQjSf5OxIw7js8k					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 					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b="1" sz="1500"/>
          </a:p>
        </p:txBody>
      </p:sp>
      <p:sp>
        <p:nvSpPr>
          <p:cNvPr id="693" name="Google Shape;693;p18"/>
          <p:cNvSpPr txBox="1"/>
          <p:nvPr>
            <p:ph type="title"/>
          </p:nvPr>
        </p:nvSpPr>
        <p:spPr>
          <a:xfrm>
            <a:off x="1223850" y="392428"/>
            <a:ext cx="3855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694" name="Google Shape;694;p18"/>
          <p:cNvSpPr txBox="1"/>
          <p:nvPr>
            <p:ph idx="4294967295" type="title"/>
          </p:nvPr>
        </p:nvSpPr>
        <p:spPr>
          <a:xfrm>
            <a:off x="408075" y="9525"/>
            <a:ext cx="29595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200"/>
              <a:t>04</a:t>
            </a:r>
            <a:endParaRPr sz="4200"/>
          </a:p>
        </p:txBody>
      </p:sp>
      <p:sp>
        <p:nvSpPr>
          <p:cNvPr id="695" name="Google Shape;69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19"/>
          <p:cNvPicPr preferRelativeResize="0"/>
          <p:nvPr/>
        </p:nvPicPr>
        <p:blipFill rotWithShape="1">
          <a:blip r:embed="rId3">
            <a:alphaModFix/>
          </a:blip>
          <a:srcRect b="2464" l="3817" r="2845" t="13430"/>
          <a:stretch/>
        </p:blipFill>
        <p:spPr>
          <a:xfrm>
            <a:off x="767325" y="866325"/>
            <a:ext cx="3896100" cy="35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1" name="Google Shape;701;p19"/>
          <p:cNvSpPr txBox="1"/>
          <p:nvPr>
            <p:ph type="ctrTitle"/>
          </p:nvPr>
        </p:nvSpPr>
        <p:spPr>
          <a:xfrm flipH="1">
            <a:off x="5047225" y="1776000"/>
            <a:ext cx="36789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02" name="Google Shape;702;p19"/>
          <p:cNvSpPr/>
          <p:nvPr/>
        </p:nvSpPr>
        <p:spPr>
          <a:xfrm>
            <a:off x="5047225" y="3621550"/>
            <a:ext cx="3244800" cy="114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"/>
          <p:cNvSpPr txBox="1"/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Content </a:t>
            </a:r>
            <a:endParaRPr/>
          </a:p>
        </p:txBody>
      </p:sp>
      <p:sp>
        <p:nvSpPr>
          <p:cNvPr id="527" name="Google Shape;527;p2"/>
          <p:cNvSpPr txBox="1"/>
          <p:nvPr>
            <p:ph idx="1" type="subTitle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Introduction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Methodology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Result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Reference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28" name="Google Shape;528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"/>
          <p:cNvSpPr txBox="1"/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534" name="Google Shape;534;p3"/>
          <p:cNvSpPr txBox="1"/>
          <p:nvPr>
            <p:ph idx="1" type="subTitle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900"/>
              <a:t>Association rule generation process is usually works in two phases: </a:t>
            </a:r>
            <a:endParaRPr sz="1900"/>
          </a:p>
          <a:p>
            <a:pPr indent="-3873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Firstly, minimum support is applied to find all frequent itemsets and the minimum confidence constraint.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 Second phase is most important to find rules based on these frequent itemsets and the minimum confidence constraint. </a:t>
            </a:r>
            <a:endParaRPr sz="1900"/>
          </a:p>
        </p:txBody>
      </p:sp>
      <p:sp>
        <p:nvSpPr>
          <p:cNvPr id="535" name="Google Shape;53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"/>
          <p:cNvSpPr txBox="1"/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541" name="Google Shape;541;p4"/>
          <p:cNvSpPr txBox="1"/>
          <p:nvPr>
            <p:ph idx="1" type="subTitle"/>
          </p:nvPr>
        </p:nvSpPr>
        <p:spPr>
          <a:xfrm>
            <a:off x="716250" y="1294075"/>
            <a:ext cx="7711500" cy="3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highlight>
                  <a:srgbClr val="F9FAFB"/>
                </a:highlight>
              </a:rPr>
              <a:t>Support refers to the default popularity of an item.</a:t>
            </a:r>
            <a:endParaRPr sz="1800">
              <a:highlight>
                <a:srgbClr val="F9FAFB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555555"/>
              </a:solidFill>
              <a:highlight>
                <a:srgbClr val="F9FAFB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n" sz="1800">
                <a:highlight>
                  <a:srgbClr val="F9FAFB"/>
                </a:highlight>
              </a:rPr>
              <a:t>Confidence refers to the likelihood that an item </a:t>
            </a:r>
            <a:r>
              <a:rPr lang="en" sz="1800">
                <a:highlight>
                  <a:srgbClr val="F9FAFB"/>
                </a:highlight>
              </a:rPr>
              <a:t>Y</a:t>
            </a:r>
            <a:r>
              <a:rPr lang="en" sz="1800">
                <a:highlight>
                  <a:srgbClr val="F9FAFB"/>
                </a:highlight>
              </a:rPr>
              <a:t> is also bought if item X is bought.</a:t>
            </a:r>
            <a:endParaRPr sz="1800">
              <a:highlight>
                <a:srgbClr val="F9FAFB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555555"/>
              </a:solidFill>
              <a:highlight>
                <a:srgbClr val="F9FAFB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rPr lang="en" sz="1800">
                <a:highlight>
                  <a:srgbClr val="F9FAFB"/>
                </a:highlight>
              </a:rPr>
              <a:t>Lift(X-&gt;Y) refers to the increase in the ratio of sale of Y when X is sold.</a:t>
            </a:r>
            <a:endParaRPr sz="1800">
              <a:highlight>
                <a:srgbClr val="F9FAFB"/>
              </a:highlight>
            </a:endParaRPr>
          </a:p>
        </p:txBody>
      </p:sp>
      <p:sp>
        <p:nvSpPr>
          <p:cNvPr id="542" name="Google Shape;54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500" y="1691175"/>
            <a:ext cx="3065600" cy="6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7501" y="2765925"/>
            <a:ext cx="3065600" cy="6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7500" y="3982575"/>
            <a:ext cx="3065600" cy="6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"/>
          <p:cNvPicPr preferRelativeResize="0"/>
          <p:nvPr/>
        </p:nvPicPr>
        <p:blipFill rotWithShape="1">
          <a:blip r:embed="rId3">
            <a:alphaModFix/>
          </a:blip>
          <a:srcRect b="4761" l="8038" r="4768" t="10491"/>
          <a:stretch/>
        </p:blipFill>
        <p:spPr>
          <a:xfrm>
            <a:off x="1014850" y="1209200"/>
            <a:ext cx="3950400" cy="38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1" name="Google Shape;551;p5"/>
          <p:cNvSpPr txBox="1"/>
          <p:nvPr>
            <p:ph type="title"/>
          </p:nvPr>
        </p:nvSpPr>
        <p:spPr>
          <a:xfrm>
            <a:off x="1223850" y="392428"/>
            <a:ext cx="3855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52" name="Google Shape;552;p5"/>
          <p:cNvSpPr txBox="1"/>
          <p:nvPr>
            <p:ph idx="1" type="subTitle"/>
          </p:nvPr>
        </p:nvSpPr>
        <p:spPr>
          <a:xfrm>
            <a:off x="5079750" y="1371600"/>
            <a:ext cx="339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900"/>
              <a:t>Stock investing is very risky business. To help investors reduce the risk, we introduce the stock analyzing using association rule method. </a:t>
            </a:r>
            <a:endParaRPr sz="1900"/>
          </a:p>
        </p:txBody>
      </p:sp>
      <p:sp>
        <p:nvSpPr>
          <p:cNvPr id="553" name="Google Shape;553;p5"/>
          <p:cNvSpPr txBox="1"/>
          <p:nvPr>
            <p:ph idx="4294967295" type="title"/>
          </p:nvPr>
        </p:nvSpPr>
        <p:spPr>
          <a:xfrm>
            <a:off x="408075" y="9525"/>
            <a:ext cx="29595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200"/>
              <a:t>01</a:t>
            </a:r>
            <a:endParaRPr sz="4200"/>
          </a:p>
        </p:txBody>
      </p:sp>
      <p:sp>
        <p:nvSpPr>
          <p:cNvPr id="554" name="Google Shape;55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"/>
          <p:cNvSpPr txBox="1"/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560" name="Google Shape;560;p6"/>
          <p:cNvSpPr txBox="1"/>
          <p:nvPr>
            <p:ph idx="2" type="title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561" name="Google Shape;5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850" y="1448250"/>
            <a:ext cx="2929826" cy="29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"/>
          <p:cNvSpPr txBox="1"/>
          <p:nvPr>
            <p:ph idx="1" type="subTitle"/>
          </p:nvPr>
        </p:nvSpPr>
        <p:spPr>
          <a:xfrm>
            <a:off x="2976575" y="984250"/>
            <a:ext cx="4110600" cy="25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>
                <a:solidFill>
                  <a:srgbClr val="303437"/>
                </a:solidFill>
              </a:rPr>
              <a:t>We have 2 sources of  data:</a:t>
            </a:r>
            <a:endParaRPr>
              <a:solidFill>
                <a:srgbClr val="30343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7"/>
              </a:buClr>
              <a:buSzPts val="1800"/>
              <a:buChar char="●"/>
            </a:pPr>
            <a:r>
              <a:rPr lang="en">
                <a:solidFill>
                  <a:srgbClr val="303437"/>
                </a:solidFill>
              </a:rPr>
              <a:t>First was crawled from </a:t>
            </a:r>
            <a:r>
              <a:rPr lang="en" u="sng">
                <a:solidFill>
                  <a:srgbClr val="303437"/>
                </a:solidFill>
              </a:rPr>
              <a:t>yahoo! finance</a:t>
            </a:r>
            <a:r>
              <a:rPr lang="en">
                <a:solidFill>
                  <a:srgbClr val="303437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(US stock)</a:t>
            </a:r>
            <a:r>
              <a:rPr lang="en">
                <a:solidFill>
                  <a:srgbClr val="303437"/>
                </a:solidFill>
              </a:rPr>
              <a:t>.</a:t>
            </a:r>
            <a:endParaRPr>
              <a:solidFill>
                <a:srgbClr val="30343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7"/>
              </a:buClr>
              <a:buSzPts val="1800"/>
              <a:buChar char="●"/>
            </a:pPr>
            <a:r>
              <a:rPr lang="en">
                <a:solidFill>
                  <a:srgbClr val="303437"/>
                </a:solidFill>
              </a:rPr>
              <a:t>Using </a:t>
            </a:r>
            <a:r>
              <a:rPr lang="en" u="sng">
                <a:solidFill>
                  <a:schemeClr val="dk2"/>
                </a:solidFill>
              </a:rPr>
              <a:t>‘batdata library’</a:t>
            </a:r>
            <a:r>
              <a:rPr lang="en">
                <a:solidFill>
                  <a:srgbClr val="303437"/>
                </a:solidFill>
              </a:rPr>
              <a:t> to crawl the second source </a:t>
            </a:r>
            <a:r>
              <a:rPr lang="en" u="sng">
                <a:solidFill>
                  <a:schemeClr val="dk2"/>
                </a:solidFill>
              </a:rPr>
              <a:t>(VN stock)</a:t>
            </a:r>
            <a:r>
              <a:rPr lang="en">
                <a:solidFill>
                  <a:srgbClr val="303437"/>
                </a:solidFill>
              </a:rPr>
              <a:t>.</a:t>
            </a:r>
            <a:endParaRPr>
              <a:solidFill>
                <a:srgbClr val="30343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>
                <a:solidFill>
                  <a:srgbClr val="303437"/>
                </a:solidFill>
              </a:rPr>
              <a:t>Period time: 12/10/2020-08/10/2021</a:t>
            </a:r>
            <a:endParaRPr>
              <a:solidFill>
                <a:srgbClr val="30343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0343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700"/>
              <a:buNone/>
            </a:pPr>
            <a:r>
              <a:t/>
            </a:r>
            <a:endParaRPr>
              <a:solidFill>
                <a:srgbClr val="303437"/>
              </a:solidFill>
            </a:endParaRPr>
          </a:p>
        </p:txBody>
      </p:sp>
      <p:pic>
        <p:nvPicPr>
          <p:cNvPr id="568" name="Google Shape;5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400" y="3043275"/>
            <a:ext cx="2600976" cy="14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7"/>
          <p:cNvSpPr txBox="1"/>
          <p:nvPr/>
        </p:nvSpPr>
        <p:spPr>
          <a:xfrm>
            <a:off x="3429675" y="2313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Data collection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5475" y="3043274"/>
            <a:ext cx="2600975" cy="14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"/>
          <p:cNvSpPr txBox="1"/>
          <p:nvPr/>
        </p:nvSpPr>
        <p:spPr>
          <a:xfrm>
            <a:off x="3072000" y="44609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Fig1. Source of Stock data </a:t>
            </a:r>
            <a:endParaRPr b="0" i="1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"/>
          <p:cNvSpPr txBox="1"/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</a:t>
            </a:r>
            <a:endParaRPr/>
          </a:p>
        </p:txBody>
      </p:sp>
      <p:graphicFrame>
        <p:nvGraphicFramePr>
          <p:cNvPr id="578" name="Google Shape;578;p8"/>
          <p:cNvGraphicFramePr/>
          <p:nvPr/>
        </p:nvGraphicFramePr>
        <p:xfrm>
          <a:off x="382703" y="14117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{BB3AFBD9-2D3A-4E16-97D2-570C0247F17F}</a:tableStyleId>
              </a:tblPr>
              <a:tblGrid>
                <a:gridCol w="1432825"/>
                <a:gridCol w="1156075"/>
                <a:gridCol w="1156075"/>
                <a:gridCol w="1130150"/>
                <a:gridCol w="1167825"/>
                <a:gridCol w="1167825"/>
                <a:gridCol w="1167825"/>
              </a:tblGrid>
              <a:tr h="4777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Date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AMD</a:t>
                      </a:r>
                      <a:endParaRPr b="1"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CHGG</a:t>
                      </a:r>
                      <a:endParaRPr b="1"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NVDA</a:t>
                      </a:r>
                      <a:endParaRPr b="1"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5833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Open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Close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Open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Close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Open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Close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12/10/2020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83.29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84.65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82.419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81.23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139.895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142.259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13/10/2020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84.86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85.279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83.470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83.11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142.964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142.482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...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79" name="Google Shape;579;p8"/>
          <p:cNvSpPr txBox="1"/>
          <p:nvPr/>
        </p:nvSpPr>
        <p:spPr>
          <a:xfrm>
            <a:off x="3072000" y="4460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Fig2. Raw data from US stocks </a:t>
            </a:r>
            <a:endParaRPr b="0" i="1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"/>
          <p:cNvSpPr txBox="1"/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</a:t>
            </a:r>
            <a:endParaRPr/>
          </a:p>
        </p:txBody>
      </p:sp>
      <p:graphicFrame>
        <p:nvGraphicFramePr>
          <p:cNvPr id="586" name="Google Shape;586;p9"/>
          <p:cNvGraphicFramePr/>
          <p:nvPr/>
        </p:nvGraphicFramePr>
        <p:xfrm>
          <a:off x="382703" y="1469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{BB3AFBD9-2D3A-4E16-97D2-570C0247F17F}</a:tableStyleId>
              </a:tblPr>
              <a:tblGrid>
                <a:gridCol w="1120475"/>
                <a:gridCol w="904050"/>
                <a:gridCol w="904050"/>
                <a:gridCol w="883775"/>
                <a:gridCol w="913250"/>
                <a:gridCol w="913250"/>
                <a:gridCol w="913250"/>
                <a:gridCol w="913250"/>
                <a:gridCol w="913250"/>
              </a:tblGrid>
              <a:tr h="4777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Date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FPT</a:t>
                      </a:r>
                      <a:endParaRPr b="1"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MWG</a:t>
                      </a:r>
                      <a:endParaRPr b="1"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PNJ</a:t>
                      </a:r>
                      <a:endParaRPr b="1"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VNM</a:t>
                      </a:r>
                      <a:endParaRPr b="1"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5833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Open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Close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Open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Close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Open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Close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Open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Close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12/10/2020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43.34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43.34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71.44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70.46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62.915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61.526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102.74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102.93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13/10/2020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43.34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43.17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70.46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69.608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61.526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62.022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102.93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103.03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...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7" name="Google Shape;587;p9"/>
          <p:cNvSpPr txBox="1"/>
          <p:nvPr/>
        </p:nvSpPr>
        <p:spPr>
          <a:xfrm>
            <a:off x="2130325" y="4363200"/>
            <a:ext cx="440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Fig3. Raw data from VN stocks </a:t>
            </a:r>
            <a:endParaRPr b="0" i="1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